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3" r:id="rId7"/>
    <p:sldId id="265" r:id="rId8"/>
    <p:sldId id="272" r:id="rId9"/>
    <p:sldId id="270" r:id="rId10"/>
    <p:sldId id="268" r:id="rId11"/>
    <p:sldId id="269" r:id="rId12"/>
    <p:sldId id="261" r:id="rId13"/>
    <p:sldId id="260" r:id="rId14"/>
    <p:sldId id="26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5252"/>
    <a:srgbClr val="DBDBDB"/>
    <a:srgbClr val="262626"/>
    <a:srgbClr val="4A4A4A"/>
    <a:srgbClr val="3B3B3B"/>
    <a:srgbClr val="636363"/>
    <a:srgbClr val="000000"/>
    <a:srgbClr val="D6B8BC"/>
    <a:srgbClr val="DBE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66105-8026-E54F-F89A-C1E9E233D5C2}" v="57" dt="2023-05-17T10:10:49.083"/>
    <p1510:client id="{108E12CD-4B28-AC37-0A5D-8879EBD9C3E7}" v="227" dt="2023-05-10T11:02:56.488"/>
    <p1510:client id="{12C0672B-D069-0C56-0505-D3B5D2616D17}" v="392" dt="2023-04-26T10:57:39.194"/>
    <p1510:client id="{1337C89E-F077-24CB-3565-338743C94E81}" v="1" dt="2023-05-15T16:53:31.574"/>
    <p1510:client id="{172A9ED0-6302-E03B-339D-D46558D0A088}" v="1" dt="2023-05-02T20:20:17.196"/>
    <p1510:client id="{19482E0F-9248-91DC-3995-FADCEA148C57}" v="3" dt="2023-05-17T07:11:10.179"/>
    <p1510:client id="{1B65AB57-C97A-DCE5-6348-0CAF221F36C1}" v="11" dt="2023-04-26T11:03:12.184"/>
    <p1510:client id="{1C447A3B-01FA-C7C7-E90B-73611E584C54}" v="339" dt="2023-05-03T11:05:57.867"/>
    <p1510:client id="{1C60C9D0-585E-43C2-85D4-7146F51F102B}" v="7" dt="2023-05-17T07:06:39.270"/>
    <p1510:client id="{24513AC0-6110-4EFF-AAC7-727676555601}" v="6" dt="2023-05-12T09:34:38.852"/>
    <p1510:client id="{2600FE22-1020-B5D0-8364-635E4B404F0F}" v="7" dt="2023-05-05T08:30:54.797"/>
    <p1510:client id="{2C871D9C-30D6-7ED1-E5A8-34B829E1B37F}" v="45" dt="2023-05-15T17:16:20.755"/>
    <p1510:client id="{391942FD-072F-BA79-E837-635D30F8A3C1}" v="8" dt="2023-04-27T10:21:54.362"/>
    <p1510:client id="{3C23415F-2615-1D7C-8970-16BC2F886304}" v="14" dt="2023-05-04T06:08:23.072"/>
    <p1510:client id="{497E0247-3827-CAAB-5046-3614F21A851C}" v="285" dt="2023-05-15T18:41:56.210"/>
    <p1510:client id="{4A0458E5-8AFF-532F-365A-38DC6E72CD5C}" v="31" dt="2023-05-17T10:03:30.942"/>
    <p1510:client id="{56792483-4F38-F195-3F13-A664288930AF}" v="21" dt="2023-04-26T10:55:41.062"/>
    <p1510:client id="{57F9E268-9566-48BF-9F69-ECE2B056A853}" v="33" dt="2023-05-12T20:38:26.721"/>
    <p1510:client id="{5CDEFDA9-724B-9782-D42F-AA5F9B5458BE}" v="18" dt="2023-05-03T13:22:46.032"/>
    <p1510:client id="{62613BD9-A6C9-D760-E453-6C79A7B5F137}" v="91" dt="2023-04-27T14:37:15.975"/>
    <p1510:client id="{6479F150-0A53-0006-6944-F333F5A9932A}" v="12" dt="2023-05-15T17:21:32.736"/>
    <p1510:client id="{6B5BF1D4-95D8-1C42-943B-FB904171D803}" v="405" dt="2023-05-10T10:45:16.379"/>
    <p1510:client id="{7109FCF4-D666-9D86-A69E-6DA6EF5EF383}" v="17" dt="2023-05-17T10:25:52.705"/>
    <p1510:client id="{74839FAE-9FB6-68A9-5B16-17C4F172FE45}" v="16" dt="2023-05-10T13:26:57.393"/>
    <p1510:client id="{7583C6B7-5F50-45DD-B738-2D827BDD0E28}" v="389" dt="2023-05-17T07:24:34.672"/>
    <p1510:client id="{790CD2B7-4F9F-CDFC-EFB8-933EFC7EA964}" v="521" dt="2023-05-10T09:50:23.205"/>
    <p1510:client id="{7F7EC4F7-54AE-6B74-0189-C5432A5A38B7}" v="60" dt="2023-04-26T10:43:22.790"/>
    <p1510:client id="{80094939-05DB-4833-830C-C9A00EFEE623}" v="311" dt="2023-05-17T10:23:07.204"/>
    <p1510:client id="{815E81E3-717D-8973-F43C-DE03A3DF144D}" v="432" dt="2023-05-17T10:24:23.101"/>
    <p1510:client id="{829264AC-C47A-03F0-AEB5-02F76D634D7B}" v="13" dt="2023-05-08T19:30:29.423"/>
    <p1510:client id="{859B1740-D507-42FC-9D51-F57BBD8D8784}" v="102" dt="2023-05-08T10:41:35.688"/>
    <p1510:client id="{89EB5B52-57D6-4210-905D-B38778008B7D}" v="281" dt="2023-05-17T07:23:13.528"/>
    <p1510:client id="{92E197D5-CD48-9DA1-5739-2C379BFC7C12}" v="4" dt="2023-04-26T11:05:19.950"/>
    <p1510:client id="{9331B5A8-0103-4FA1-A107-05E04EE3D128}" v="101" dt="2023-05-15T17:23:05.507"/>
    <p1510:client id="{95C31BF0-B414-B0E8-D498-9EE1B80FB795}" v="22" dt="2023-05-10T11:02:53.963"/>
    <p1510:client id="{9622EC15-0568-9E55-304F-495AD7CB4104}" v="142" dt="2023-05-10T10:48:19.019"/>
    <p1510:client id="{97C5EDED-310E-4ADD-21B1-6C503B06B606}" v="26" dt="2023-04-29T05:23:11.631"/>
    <p1510:client id="{99C7C296-0225-7730-7FDE-EABCB29D2604}" v="406" dt="2023-05-08T08:28:47.127"/>
    <p1510:client id="{9A97BD20-1513-4FE6-3124-CA0A5554D8DF}" v="258" dt="2023-05-03T11:06:18.208"/>
    <p1510:client id="{A8AB11D8-82DD-44FC-92A4-4B950EDC3A5C}" v="40" dt="2023-04-26T10:32:15.745"/>
    <p1510:client id="{AA04CD2D-4F36-BEF5-AEC0-A54A37097A9B}" v="46" dt="2023-05-08T10:27:46.362"/>
    <p1510:client id="{B13E70F1-FC7C-45C2-A8DE-0757EFAFA3E9}" v="17" dt="2023-04-26T10:15:20.608"/>
    <p1510:client id="{B931680F-C890-EAB8-862C-9DF33A329127}" v="204" dt="2023-05-04T17:53:23.120"/>
    <p1510:client id="{BA343747-6978-29F0-C43D-456BEBFDA7D6}" v="194" dt="2023-05-15T16:52:45.706"/>
    <p1510:client id="{BAE9AFB2-C5A2-B34E-1A5B-3DFE215FE6A2}" v="44" dt="2023-05-03T10:58:33.630"/>
    <p1510:client id="{C5E24A24-262C-1853-F0E4-359A19B3D151}" v="28" dt="2023-05-05T10:29:15.669"/>
    <p1510:client id="{CE8DC3E5-03C9-3228-ACA1-82E5BDB03608}" v="144" dt="2023-05-10T10:44:24.897"/>
    <p1510:client id="{D2226F28-8297-0E42-F440-B9ECFF343AF1}" v="21" dt="2023-05-10T09:16:43.977"/>
    <p1510:client id="{D2FCE5CC-FAA0-3479-F166-310E04959EE5}" v="538" dt="2023-05-17T09:52:56.342"/>
    <p1510:client id="{D4BB04B4-1155-95BE-922B-3D055F555795}" v="40" dt="2023-04-26T11:04:41.736"/>
    <p1510:client id="{D58A7569-6085-42C1-B707-CFE156C4F64B}" v="3" dt="2023-05-12T10:35:36.560"/>
    <p1510:client id="{D92713EE-9BCD-C624-78BA-2642E4F13FA9}" v="7" dt="2023-05-04T17:35:42.149"/>
    <p1510:client id="{DFB4DFA1-1BBF-4D1C-9723-050D86932526}" v="141" dt="2023-05-03T10:41:33.991"/>
    <p1510:client id="{E719F888-CE04-CF2B-F92E-274F1DDC4903}" v="22" dt="2023-05-10T10:53:13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endahl_Finn" userId="S::firosendahl@schueler.berufskolleg.de::5b6670c0-d34e-4099-9f5d-2c8ab635f10d" providerId="AD" clId="Web-{57F9E268-9566-48BF-9F69-ECE2B056A853}"/>
    <pc:docChg chg="modSld">
      <pc:chgData name="Rosendahl_Finn" userId="S::firosendahl@schueler.berufskolleg.de::5b6670c0-d34e-4099-9f5d-2c8ab635f10d" providerId="AD" clId="Web-{57F9E268-9566-48BF-9F69-ECE2B056A853}" dt="2023-05-12T20:38:26.721" v="15" actId="20577"/>
      <pc:docMkLst>
        <pc:docMk/>
      </pc:docMkLst>
      <pc:sldChg chg="modSp">
        <pc:chgData name="Rosendahl_Finn" userId="S::firosendahl@schueler.berufskolleg.de::5b6670c0-d34e-4099-9f5d-2c8ab635f10d" providerId="AD" clId="Web-{57F9E268-9566-48BF-9F69-ECE2B056A853}" dt="2023-05-12T20:38:26.721" v="15" actId="20577"/>
        <pc:sldMkLst>
          <pc:docMk/>
          <pc:sldMk cId="327075360" sldId="263"/>
        </pc:sldMkLst>
        <pc:spChg chg="mod">
          <ac:chgData name="Rosendahl_Finn" userId="S::firosendahl@schueler.berufskolleg.de::5b6670c0-d34e-4099-9f5d-2c8ab635f10d" providerId="AD" clId="Web-{57F9E268-9566-48BF-9F69-ECE2B056A853}" dt="2023-05-12T20:38:26.721" v="15" actId="20577"/>
          <ac:spMkLst>
            <pc:docMk/>
            <pc:sldMk cId="327075360" sldId="263"/>
            <ac:spMk id="5" creationId="{63565555-D0E6-7DFE-842D-D877297CE2C0}"/>
          </ac:spMkLst>
        </pc:spChg>
        <pc:spChg chg="mod">
          <ac:chgData name="Rosendahl_Finn" userId="S::firosendahl@schueler.berufskolleg.de::5b6670c0-d34e-4099-9f5d-2c8ab635f10d" providerId="AD" clId="Web-{57F9E268-9566-48BF-9F69-ECE2B056A853}" dt="2023-05-12T20:38:02.986" v="3" actId="20577"/>
          <ac:spMkLst>
            <pc:docMk/>
            <pc:sldMk cId="327075360" sldId="263"/>
            <ac:spMk id="6" creationId="{0934C1BE-95CF-0E4E-DD28-5942C4A3157A}"/>
          </ac:spMkLst>
        </pc:spChg>
        <pc:spChg chg="mod">
          <ac:chgData name="Rosendahl_Finn" userId="S::firosendahl@schueler.berufskolleg.de::5b6670c0-d34e-4099-9f5d-2c8ab635f10d" providerId="AD" clId="Web-{57F9E268-9566-48BF-9F69-ECE2B056A853}" dt="2023-05-12T20:38:21.487" v="9" actId="20577"/>
          <ac:spMkLst>
            <pc:docMk/>
            <pc:sldMk cId="327075360" sldId="263"/>
            <ac:spMk id="7" creationId="{AEF1F8C4-5561-E153-9D05-FE1B5D679675}"/>
          </ac:spMkLst>
        </pc:spChg>
      </pc:sldChg>
    </pc:docChg>
  </pc:docChgLst>
  <pc:docChgLst>
    <pc:chgData name="Brixius_Justus" userId="S::jubrixius@schueler.berufskolleg.de::c9ba8ee0-a147-47ac-b5cb-2ef6c5825b4b" providerId="AD" clId="Web-{172A9ED0-6302-E03B-339D-D46558D0A088}"/>
    <pc:docChg chg="addSld">
      <pc:chgData name="Brixius_Justus" userId="S::jubrixius@schueler.berufskolleg.de::c9ba8ee0-a147-47ac-b5cb-2ef6c5825b4b" providerId="AD" clId="Web-{172A9ED0-6302-E03B-339D-D46558D0A088}" dt="2023-05-02T20:20:17.196" v="0"/>
      <pc:docMkLst>
        <pc:docMk/>
      </pc:docMkLst>
      <pc:sldChg chg="new">
        <pc:chgData name="Brixius_Justus" userId="S::jubrixius@schueler.berufskolleg.de::c9ba8ee0-a147-47ac-b5cb-2ef6c5825b4b" providerId="AD" clId="Web-{172A9ED0-6302-E03B-339D-D46558D0A088}" dt="2023-05-02T20:20:17.196" v="0"/>
        <pc:sldMkLst>
          <pc:docMk/>
          <pc:sldMk cId="1881894190" sldId="261"/>
        </pc:sldMkLst>
      </pc:sldChg>
    </pc:docChg>
  </pc:docChgLst>
  <pc:docChgLst>
    <pc:chgData name="Gastbenutzer" userId="S::urn:spo:anon#8e0061054acb99ded46a83157c971332486b536fef612c66f641cebbf375b0b5::" providerId="AD" clId="Web-{7F7EC4F7-54AE-6B74-0189-C5432A5A38B7}"/>
    <pc:docChg chg="addSld modSld addMainMaster delMainMaster">
      <pc:chgData name="Gastbenutzer" userId="S::urn:spo:anon#8e0061054acb99ded46a83157c971332486b536fef612c66f641cebbf375b0b5::" providerId="AD" clId="Web-{7F7EC4F7-54AE-6B74-0189-C5432A5A38B7}" dt="2023-04-26T10:43:22.790" v="69" actId="14100"/>
      <pc:docMkLst>
        <pc:docMk/>
      </pc:docMkLst>
      <pc:sldChg chg="addSp delSp modSp mod setBg modClrScheme addAnim delAnim chgLayout">
        <pc:chgData name="Gastbenutzer" userId="S::urn:spo:anon#8e0061054acb99ded46a83157c971332486b536fef612c66f641cebbf375b0b5::" providerId="AD" clId="Web-{7F7EC4F7-54AE-6B74-0189-C5432A5A38B7}" dt="2023-04-26T10:21:02.166" v="18"/>
        <pc:sldMkLst>
          <pc:docMk/>
          <pc:sldMk cId="1577499883" sldId="256"/>
        </pc:sldMkLst>
        <pc:spChg chg="mod">
          <ac:chgData name="Gastbenutzer" userId="S::urn:spo:anon#8e0061054acb99ded46a83157c971332486b536fef612c66f641cebbf375b0b5::" providerId="AD" clId="Web-{7F7EC4F7-54AE-6B74-0189-C5432A5A38B7}" dt="2023-04-26T10:17:30.753" v="12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Gastbenutzer" userId="S::urn:spo:anon#8e0061054acb99ded46a83157c971332486b536fef612c66f641cebbf375b0b5::" providerId="AD" clId="Web-{7F7EC4F7-54AE-6B74-0189-C5432A5A38B7}" dt="2023-04-26T10:17:30.753" v="12"/>
          <ac:spMkLst>
            <pc:docMk/>
            <pc:sldMk cId="1577499883" sldId="256"/>
            <ac:spMk id="3" creationId="{00000000-0000-0000-0000-000000000000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17:17.659" v="7"/>
          <ac:spMkLst>
            <pc:docMk/>
            <pc:sldMk cId="1577499883" sldId="256"/>
            <ac:spMk id="9" creationId="{789EBE4E-5983-B393-1D5E-731351065799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17:17.659" v="7"/>
          <ac:spMkLst>
            <pc:docMk/>
            <pc:sldMk cId="1577499883" sldId="256"/>
            <ac:spMk id="11" creationId="{2CEF5482-568A-9463-C672-BC6D644DF982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17:17.659" v="7"/>
          <ac:spMkLst>
            <pc:docMk/>
            <pc:sldMk cId="1577499883" sldId="256"/>
            <ac:spMk id="13" creationId="{D38784C3-11AE-0BE2-6339-1A2BDAC7F034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17:30.690" v="11"/>
          <ac:spMkLst>
            <pc:docMk/>
            <pc:sldMk cId="1577499883" sldId="256"/>
            <ac:spMk id="15" creationId="{08C9B587-E65E-4B52-B37C-ABEBB6E87928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17:30.690" v="11"/>
          <ac:spMkLst>
            <pc:docMk/>
            <pc:sldMk cId="1577499883" sldId="256"/>
            <ac:spMk id="16" creationId="{E91DC736-0EF8-4F87-9146-EBF1D2EE4D3D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17:30.690" v="11"/>
          <ac:spMkLst>
            <pc:docMk/>
            <pc:sldMk cId="1577499883" sldId="256"/>
            <ac:spMk id="17" creationId="{097CD68E-23E3-4007-8847-CD0944C4F7BE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17:30.690" v="11"/>
          <ac:spMkLst>
            <pc:docMk/>
            <pc:sldMk cId="1577499883" sldId="256"/>
            <ac:spMk id="18" creationId="{AF2F604E-43BE-4DC3-B983-E071523364F8}"/>
          </ac:spMkLst>
        </pc:spChg>
        <pc:spChg chg="add">
          <ac:chgData name="Gastbenutzer" userId="S::urn:spo:anon#8e0061054acb99ded46a83157c971332486b536fef612c66f641cebbf375b0b5::" providerId="AD" clId="Web-{7F7EC4F7-54AE-6B74-0189-C5432A5A38B7}" dt="2023-04-26T10:17:30.753" v="12"/>
          <ac:spMkLst>
            <pc:docMk/>
            <pc:sldMk cId="1577499883" sldId="256"/>
            <ac:spMk id="20" creationId="{A6F7EA0E-9196-4767-BBF1-F01DC431543C}"/>
          </ac:spMkLst>
        </pc:spChg>
        <pc:spChg chg="add">
          <ac:chgData name="Gastbenutzer" userId="S::urn:spo:anon#8e0061054acb99ded46a83157c971332486b536fef612c66f641cebbf375b0b5::" providerId="AD" clId="Web-{7F7EC4F7-54AE-6B74-0189-C5432A5A38B7}" dt="2023-04-26T10:17:30.753" v="12"/>
          <ac:spMkLst>
            <pc:docMk/>
            <pc:sldMk cId="1577499883" sldId="256"/>
            <ac:spMk id="21" creationId="{A76F333A-62E0-4AF3-80DE-CFDF4B3763B9}"/>
          </ac:spMkLst>
        </pc:spChg>
        <pc:picChg chg="mod ord">
          <ac:chgData name="Gastbenutzer" userId="S::urn:spo:anon#8e0061054acb99ded46a83157c971332486b536fef612c66f641cebbf375b0b5::" providerId="AD" clId="Web-{7F7EC4F7-54AE-6B74-0189-C5432A5A38B7}" dt="2023-04-26T10:21:02.166" v="18"/>
          <ac:picMkLst>
            <pc:docMk/>
            <pc:sldMk cId="1577499883" sldId="256"/>
            <ac:picMk id="4" creationId="{B3E69BCF-C8BA-9845-486D-29259D059B77}"/>
          </ac:picMkLst>
        </pc:picChg>
        <pc:picChg chg="mod">
          <ac:chgData name="Gastbenutzer" userId="S::urn:spo:anon#8e0061054acb99ded46a83157c971332486b536fef612c66f641cebbf375b0b5::" providerId="AD" clId="Web-{7F7EC4F7-54AE-6B74-0189-C5432A5A38B7}" dt="2023-04-26T10:18:29.770" v="16" actId="1076"/>
          <ac:picMkLst>
            <pc:docMk/>
            <pc:sldMk cId="1577499883" sldId="256"/>
            <ac:picMk id="5" creationId="{3ED98239-BAFB-EBB8-D0E8-0F1599C7997C}"/>
          </ac:picMkLst>
        </pc:picChg>
        <pc:cxnChg chg="add">
          <ac:chgData name="Gastbenutzer" userId="S::urn:spo:anon#8e0061054acb99ded46a83157c971332486b536fef612c66f641cebbf375b0b5::" providerId="AD" clId="Web-{7F7EC4F7-54AE-6B74-0189-C5432A5A38B7}" dt="2023-04-26T10:17:30.753" v="12"/>
          <ac:cxnSpMkLst>
            <pc:docMk/>
            <pc:sldMk cId="1577499883" sldId="256"/>
            <ac:cxnSpMk id="22" creationId="{16BEECB0-0766-4C59-B86E-5D26B7D8EF4D}"/>
          </ac:cxnSpMkLst>
        </pc:cxnChg>
      </pc:sldChg>
      <pc:sldChg chg="addSp delSp modSp new mod setBg">
        <pc:chgData name="Gastbenutzer" userId="S::urn:spo:anon#8e0061054acb99ded46a83157c971332486b536fef612c66f641cebbf375b0b5::" providerId="AD" clId="Web-{7F7EC4F7-54AE-6B74-0189-C5432A5A38B7}" dt="2023-04-26T10:37:44.888" v="62" actId="14100"/>
        <pc:sldMkLst>
          <pc:docMk/>
          <pc:sldMk cId="3429883600" sldId="257"/>
        </pc:sldMkLst>
        <pc:spChg chg="del mod">
          <ac:chgData name="Gastbenutzer" userId="S::urn:spo:anon#8e0061054acb99ded46a83157c971332486b536fef612c66f641cebbf375b0b5::" providerId="AD" clId="Web-{7F7EC4F7-54AE-6B74-0189-C5432A5A38B7}" dt="2023-04-26T10:36:32.964" v="47"/>
          <ac:spMkLst>
            <pc:docMk/>
            <pc:sldMk cId="3429883600" sldId="257"/>
            <ac:spMk id="2" creationId="{FFC2988A-A420-3AF1-4282-E876F090107E}"/>
          </ac:spMkLst>
        </pc:spChg>
        <pc:spChg chg="del">
          <ac:chgData name="Gastbenutzer" userId="S::urn:spo:anon#8e0061054acb99ded46a83157c971332486b536fef612c66f641cebbf375b0b5::" providerId="AD" clId="Web-{7F7EC4F7-54AE-6B74-0189-C5432A5A38B7}" dt="2023-04-26T10:22:43.185" v="19"/>
          <ac:spMkLst>
            <pc:docMk/>
            <pc:sldMk cId="3429883600" sldId="257"/>
            <ac:spMk id="3" creationId="{BB957235-D92C-375B-816B-2DB8087D528F}"/>
          </ac:spMkLst>
        </pc:spChg>
        <pc:spChg chg="add mod">
          <ac:chgData name="Gastbenutzer" userId="S::urn:spo:anon#8e0061054acb99ded46a83157c971332486b536fef612c66f641cebbf375b0b5::" providerId="AD" clId="Web-{7F7EC4F7-54AE-6B74-0189-C5432A5A38B7}" dt="2023-04-26T10:36:32.964" v="47"/>
          <ac:spMkLst>
            <pc:docMk/>
            <pc:sldMk cId="3429883600" sldId="257"/>
            <ac:spMk id="6" creationId="{1D000320-DF8D-EFCB-3929-C3B7C36E3D9B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25:48.910" v="29"/>
          <ac:spMkLst>
            <pc:docMk/>
            <pc:sldMk cId="3429883600" sldId="257"/>
            <ac:spMk id="8" creationId="{DE3C6523-A8CE-5D6F-D2C4-6E85F2F84309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25:48.910" v="29"/>
          <ac:spMkLst>
            <pc:docMk/>
            <pc:sldMk cId="3429883600" sldId="257"/>
            <ac:spMk id="11" creationId="{11AC88F6-55CB-496B-8AD8-9ABD2E6E3BFA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25:48.910" v="29"/>
          <ac:spMkLst>
            <pc:docMk/>
            <pc:sldMk cId="3429883600" sldId="257"/>
            <ac:spMk id="13" creationId="{969239DF-EAA4-47C3-B4E3-79C6BCB243F5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26:01.660" v="31"/>
          <ac:spMkLst>
            <pc:docMk/>
            <pc:sldMk cId="3429883600" sldId="257"/>
            <ac:spMk id="68" creationId="{D6F5F07B-A917-442C-82D5-5719737E9E68}"/>
          </ac:spMkLst>
        </pc:spChg>
        <pc:spChg chg="add del">
          <ac:chgData name="Gastbenutzer" userId="S::urn:spo:anon#8e0061054acb99ded46a83157c971332486b536fef612c66f641cebbf375b0b5::" providerId="AD" clId="Web-{7F7EC4F7-54AE-6B74-0189-C5432A5A38B7}" dt="2023-04-26T10:26:01.660" v="31"/>
          <ac:spMkLst>
            <pc:docMk/>
            <pc:sldMk cId="3429883600" sldId="257"/>
            <ac:spMk id="70" creationId="{B7E0C296-2B1B-4589-84EA-239D878496D5}"/>
          </ac:spMkLst>
        </pc:spChg>
        <pc:spChg chg="add">
          <ac:chgData name="Gastbenutzer" userId="S::urn:spo:anon#8e0061054acb99ded46a83157c971332486b536fef612c66f641cebbf375b0b5::" providerId="AD" clId="Web-{7F7EC4F7-54AE-6B74-0189-C5432A5A38B7}" dt="2023-04-26T10:26:01.660" v="31"/>
          <ac:spMkLst>
            <pc:docMk/>
            <pc:sldMk cId="3429883600" sldId="257"/>
            <ac:spMk id="159" creationId="{0B89F351-D79B-163B-4EF2-337AE0308C8A}"/>
          </ac:spMkLst>
        </pc:spChg>
        <pc:spChg chg="add">
          <ac:chgData name="Gastbenutzer" userId="S::urn:spo:anon#8e0061054acb99ded46a83157c971332486b536fef612c66f641cebbf375b0b5::" providerId="AD" clId="Web-{7F7EC4F7-54AE-6B74-0189-C5432A5A38B7}" dt="2023-04-26T10:26:01.660" v="31"/>
          <ac:spMkLst>
            <pc:docMk/>
            <pc:sldMk cId="3429883600" sldId="257"/>
            <ac:spMk id="162" creationId="{11AC88F6-55CB-496B-8AD8-9ABD2E6E3BFA}"/>
          </ac:spMkLst>
        </pc:spChg>
        <pc:spChg chg="add">
          <ac:chgData name="Gastbenutzer" userId="S::urn:spo:anon#8e0061054acb99ded46a83157c971332486b536fef612c66f641cebbf375b0b5::" providerId="AD" clId="Web-{7F7EC4F7-54AE-6B74-0189-C5432A5A38B7}" dt="2023-04-26T10:26:01.660" v="31"/>
          <ac:spMkLst>
            <pc:docMk/>
            <pc:sldMk cId="3429883600" sldId="257"/>
            <ac:spMk id="164" creationId="{6F53D3C3-F24F-4317-98B6-A05ECD30445C}"/>
          </ac:spMkLst>
        </pc:spChg>
        <pc:grpChg chg="add del">
          <ac:chgData name="Gastbenutzer" userId="S::urn:spo:anon#8e0061054acb99ded46a83157c971332486b536fef612c66f641cebbf375b0b5::" providerId="AD" clId="Web-{7F7EC4F7-54AE-6B74-0189-C5432A5A38B7}" dt="2023-04-26T10:26:01.660" v="31"/>
          <ac:grpSpMkLst>
            <pc:docMk/>
            <pc:sldMk cId="3429883600" sldId="257"/>
            <ac:grpSpMk id="9" creationId="{71AFD227-869A-489C-A9B5-3F0498DF3C0C}"/>
          </ac:grpSpMkLst>
        </pc:grpChg>
        <pc:grpChg chg="add del">
          <ac:chgData name="Gastbenutzer" userId="S::urn:spo:anon#8e0061054acb99ded46a83157c971332486b536fef612c66f641cebbf375b0b5::" providerId="AD" clId="Web-{7F7EC4F7-54AE-6B74-0189-C5432A5A38B7}" dt="2023-04-26T10:25:48.910" v="29"/>
          <ac:grpSpMkLst>
            <pc:docMk/>
            <pc:sldMk cId="3429883600" sldId="257"/>
            <ac:grpSpMk id="15" creationId="{3389B237-4CAB-4403-A95C-C04D71F4B420}"/>
          </ac:grpSpMkLst>
        </pc:grpChg>
        <pc:grpChg chg="add del">
          <ac:chgData name="Gastbenutzer" userId="S::urn:spo:anon#8e0061054acb99ded46a83157c971332486b536fef612c66f641cebbf375b0b5::" providerId="AD" clId="Web-{7F7EC4F7-54AE-6B74-0189-C5432A5A38B7}" dt="2023-04-26T10:26:01.660" v="31"/>
          <ac:grpSpMkLst>
            <pc:docMk/>
            <pc:sldMk cId="3429883600" sldId="257"/>
            <ac:grpSpMk id="72" creationId="{3CDD339A-0D5C-435F-B70C-6498DB974BEE}"/>
          </ac:grpSpMkLst>
        </pc:grpChg>
        <pc:picChg chg="mod">
          <ac:chgData name="Gastbenutzer" userId="S::urn:spo:anon#8e0061054acb99ded46a83157c971332486b536fef612c66f641cebbf375b0b5::" providerId="AD" clId="Web-{7F7EC4F7-54AE-6B74-0189-C5432A5A38B7}" dt="2023-04-26T10:37:12.590" v="56" actId="1076"/>
          <ac:picMkLst>
            <pc:docMk/>
            <pc:sldMk cId="3429883600" sldId="257"/>
            <ac:picMk id="3" creationId="{EC994C71-58BF-254B-DC3C-E76BDFEF841C}"/>
          </ac:picMkLst>
        </pc:picChg>
        <pc:picChg chg="add mod ord">
          <ac:chgData name="Gastbenutzer" userId="S::urn:spo:anon#8e0061054acb99ded46a83157c971332486b536fef612c66f641cebbf375b0b5::" providerId="AD" clId="Web-{7F7EC4F7-54AE-6B74-0189-C5432A5A38B7}" dt="2023-04-26T10:37:24.903" v="59" actId="1076"/>
          <ac:picMkLst>
            <pc:docMk/>
            <pc:sldMk cId="3429883600" sldId="257"/>
            <ac:picMk id="4" creationId="{48A00AC3-E9A8-E086-4D08-1AA507161645}"/>
          </ac:picMkLst>
        </pc:picChg>
        <pc:picChg chg="add mod">
          <ac:chgData name="Gastbenutzer" userId="S::urn:spo:anon#8e0061054acb99ded46a83157c971332486b536fef612c66f641cebbf375b0b5::" providerId="AD" clId="Web-{7F7EC4F7-54AE-6B74-0189-C5432A5A38B7}" dt="2023-04-26T10:37:44.888" v="62" actId="14100"/>
          <ac:picMkLst>
            <pc:docMk/>
            <pc:sldMk cId="3429883600" sldId="257"/>
            <ac:picMk id="7" creationId="{E15D08D5-89A6-42DE-AE83-69D31932FA73}"/>
          </ac:picMkLst>
        </pc:picChg>
      </pc:sldChg>
      <pc:sldChg chg="modSp new">
        <pc:chgData name="Gastbenutzer" userId="S::urn:spo:anon#8e0061054acb99ded46a83157c971332486b536fef612c66f641cebbf375b0b5::" providerId="AD" clId="Web-{7F7EC4F7-54AE-6B74-0189-C5432A5A38B7}" dt="2023-04-26T10:26:33.255" v="34" actId="14100"/>
        <pc:sldMkLst>
          <pc:docMk/>
          <pc:sldMk cId="114000449" sldId="258"/>
        </pc:sldMkLst>
        <pc:picChg chg="mod">
          <ac:chgData name="Gastbenutzer" userId="S::urn:spo:anon#8e0061054acb99ded46a83157c971332486b536fef612c66f641cebbf375b0b5::" providerId="AD" clId="Web-{7F7EC4F7-54AE-6B74-0189-C5432A5A38B7}" dt="2023-04-26T10:26:33.255" v="34" actId="14100"/>
          <ac:picMkLst>
            <pc:docMk/>
            <pc:sldMk cId="114000449" sldId="258"/>
            <ac:picMk id="6" creationId="{5065E51F-6CF9-4CFE-B32B-6582BB6FC012}"/>
          </ac:picMkLst>
        </pc:picChg>
      </pc:sldChg>
      <pc:sldChg chg="addSp modSp new mod setBg">
        <pc:chgData name="Gastbenutzer" userId="S::urn:spo:anon#8e0061054acb99ded46a83157c971332486b536fef612c66f641cebbf375b0b5::" providerId="AD" clId="Web-{7F7EC4F7-54AE-6B74-0189-C5432A5A38B7}" dt="2023-04-26T10:43:22.790" v="69" actId="14100"/>
        <pc:sldMkLst>
          <pc:docMk/>
          <pc:sldMk cId="3235410139" sldId="259"/>
        </pc:sldMkLst>
        <pc:picChg chg="add mod">
          <ac:chgData name="Gastbenutzer" userId="S::urn:spo:anon#8e0061054acb99ded46a83157c971332486b536fef612c66f641cebbf375b0b5::" providerId="AD" clId="Web-{7F7EC4F7-54AE-6B74-0189-C5432A5A38B7}" dt="2023-04-26T10:43:22.790" v="69" actId="14100"/>
          <ac:picMkLst>
            <pc:docMk/>
            <pc:sldMk cId="3235410139" sldId="259"/>
            <ac:picMk id="4" creationId="{F7530B67-96C9-4A04-15B0-12FEF891DB76}"/>
          </ac:picMkLst>
        </pc:picChg>
      </pc:sldChg>
      <pc:sldMasterChg chg="add del addSldLayout delSldLayout">
        <pc:chgData name="Gastbenutzer" userId="S::urn:spo:anon#8e0061054acb99ded46a83157c971332486b536fef612c66f641cebbf375b0b5::" providerId="AD" clId="Web-{7F7EC4F7-54AE-6B74-0189-C5432A5A38B7}" dt="2023-04-26T10:17:30.753" v="12"/>
        <pc:sldMasterMkLst>
          <pc:docMk/>
          <pc:sldMasterMk cId="594725491" sldId="2147483648"/>
        </pc:sldMasterMkLst>
        <pc:sldLayoutChg chg="add del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594725491" sldId="2147483648"/>
            <pc:sldLayoutMk cId="4043166929" sldId="2147483649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594725491" sldId="2147483648"/>
            <pc:sldLayoutMk cId="3433200589" sldId="2147483650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594725491" sldId="2147483648"/>
            <pc:sldLayoutMk cId="2835585648" sldId="2147483651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594725491" sldId="2147483648"/>
            <pc:sldLayoutMk cId="742901757" sldId="2147483652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594725491" sldId="2147483648"/>
            <pc:sldLayoutMk cId="2024084034" sldId="2147483653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594725491" sldId="2147483648"/>
            <pc:sldLayoutMk cId="2440206447" sldId="2147483654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594725491" sldId="2147483648"/>
            <pc:sldLayoutMk cId="3087692832" sldId="2147483655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594725491" sldId="2147483648"/>
            <pc:sldLayoutMk cId="3453883237" sldId="2147483656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594725491" sldId="2147483648"/>
            <pc:sldLayoutMk cId="2509888776" sldId="2147483657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594725491" sldId="2147483648"/>
            <pc:sldLayoutMk cId="1699206799" sldId="2147483658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del replId addSldLayout delSldLayout">
        <pc:chgData name="Gastbenutzer" userId="S::urn:spo:anon#8e0061054acb99ded46a83157c971332486b536fef612c66f641cebbf375b0b5::" providerId="AD" clId="Web-{7F7EC4F7-54AE-6B74-0189-C5432A5A38B7}" dt="2023-04-26T10:17:17.659" v="7"/>
        <pc:sldMasterMkLst>
          <pc:docMk/>
          <pc:sldMasterMk cId="2525962089" sldId="2147483660"/>
        </pc:sldMasterMkLst>
        <pc:sldLayoutChg chg="add del">
          <pc:chgData name="Gastbenutzer" userId="S::urn:spo:anon#8e0061054acb99ded46a83157c971332486b536fef612c66f641cebbf375b0b5::" providerId="AD" clId="Web-{7F7EC4F7-54AE-6B74-0189-C5432A5A38B7}" dt="2023-04-26T10:17:17.659" v="7"/>
          <pc:sldLayoutMkLst>
            <pc:docMk/>
            <pc:sldMasterMk cId="2525962089" sldId="2147483660"/>
            <pc:sldLayoutMk cId="2168853972" sldId="2147483661"/>
          </pc:sldLayoutMkLst>
        </pc:sldLayoutChg>
        <pc:sldLayoutChg chg="add del replId">
          <pc:chgData name="Gastbenutzer" userId="S::urn:spo:anon#8e0061054acb99ded46a83157c971332486b536fef612c66f641cebbf375b0b5::" providerId="AD" clId="Web-{7F7EC4F7-54AE-6B74-0189-C5432A5A38B7}" dt="2023-04-26T10:17:17.659" v="7"/>
          <pc:sldLayoutMkLst>
            <pc:docMk/>
            <pc:sldMasterMk cId="2525962089" sldId="2147483660"/>
            <pc:sldLayoutMk cId="2644681464" sldId="2147483662"/>
          </pc:sldLayoutMkLst>
        </pc:sldLayoutChg>
        <pc:sldLayoutChg chg="add del replId">
          <pc:chgData name="Gastbenutzer" userId="S::urn:spo:anon#8e0061054acb99ded46a83157c971332486b536fef612c66f641cebbf375b0b5::" providerId="AD" clId="Web-{7F7EC4F7-54AE-6B74-0189-C5432A5A38B7}" dt="2023-04-26T10:17:17.659" v="7"/>
          <pc:sldLayoutMkLst>
            <pc:docMk/>
            <pc:sldMasterMk cId="2525962089" sldId="2147483660"/>
            <pc:sldLayoutMk cId="282716946" sldId="2147483663"/>
          </pc:sldLayoutMkLst>
        </pc:sldLayoutChg>
        <pc:sldLayoutChg chg="add del replId">
          <pc:chgData name="Gastbenutzer" userId="S::urn:spo:anon#8e0061054acb99ded46a83157c971332486b536fef612c66f641cebbf375b0b5::" providerId="AD" clId="Web-{7F7EC4F7-54AE-6B74-0189-C5432A5A38B7}" dt="2023-04-26T10:17:17.659" v="7"/>
          <pc:sldLayoutMkLst>
            <pc:docMk/>
            <pc:sldMasterMk cId="2525962089" sldId="2147483660"/>
            <pc:sldLayoutMk cId="1853256660" sldId="2147483664"/>
          </pc:sldLayoutMkLst>
        </pc:sldLayoutChg>
        <pc:sldLayoutChg chg="add del replId">
          <pc:chgData name="Gastbenutzer" userId="S::urn:spo:anon#8e0061054acb99ded46a83157c971332486b536fef612c66f641cebbf375b0b5::" providerId="AD" clId="Web-{7F7EC4F7-54AE-6B74-0189-C5432A5A38B7}" dt="2023-04-26T10:17:17.659" v="7"/>
          <pc:sldLayoutMkLst>
            <pc:docMk/>
            <pc:sldMasterMk cId="2525962089" sldId="2147483660"/>
            <pc:sldLayoutMk cId="1537452887" sldId="2147483665"/>
          </pc:sldLayoutMkLst>
        </pc:sldLayoutChg>
        <pc:sldLayoutChg chg="add del replId">
          <pc:chgData name="Gastbenutzer" userId="S::urn:spo:anon#8e0061054acb99ded46a83157c971332486b536fef612c66f641cebbf375b0b5::" providerId="AD" clId="Web-{7F7EC4F7-54AE-6B74-0189-C5432A5A38B7}" dt="2023-04-26T10:17:17.659" v="7"/>
          <pc:sldLayoutMkLst>
            <pc:docMk/>
            <pc:sldMasterMk cId="2525962089" sldId="2147483660"/>
            <pc:sldLayoutMk cId="2489248258" sldId="2147483666"/>
          </pc:sldLayoutMkLst>
        </pc:sldLayoutChg>
        <pc:sldLayoutChg chg="add del replId">
          <pc:chgData name="Gastbenutzer" userId="S::urn:spo:anon#8e0061054acb99ded46a83157c971332486b536fef612c66f641cebbf375b0b5::" providerId="AD" clId="Web-{7F7EC4F7-54AE-6B74-0189-C5432A5A38B7}" dt="2023-04-26T10:17:17.659" v="7"/>
          <pc:sldLayoutMkLst>
            <pc:docMk/>
            <pc:sldMasterMk cId="2525962089" sldId="2147483660"/>
            <pc:sldLayoutMk cId="4033815145" sldId="2147483667"/>
          </pc:sldLayoutMkLst>
        </pc:sldLayoutChg>
        <pc:sldLayoutChg chg="add del replId">
          <pc:chgData name="Gastbenutzer" userId="S::urn:spo:anon#8e0061054acb99ded46a83157c971332486b536fef612c66f641cebbf375b0b5::" providerId="AD" clId="Web-{7F7EC4F7-54AE-6B74-0189-C5432A5A38B7}" dt="2023-04-26T10:17:17.659" v="7"/>
          <pc:sldLayoutMkLst>
            <pc:docMk/>
            <pc:sldMasterMk cId="2525962089" sldId="2147483660"/>
            <pc:sldLayoutMk cId="1668091559" sldId="2147483668"/>
          </pc:sldLayoutMkLst>
        </pc:sldLayoutChg>
        <pc:sldLayoutChg chg="add del replId">
          <pc:chgData name="Gastbenutzer" userId="S::urn:spo:anon#8e0061054acb99ded46a83157c971332486b536fef612c66f641cebbf375b0b5::" providerId="AD" clId="Web-{7F7EC4F7-54AE-6B74-0189-C5432A5A38B7}" dt="2023-04-26T10:17:17.659" v="7"/>
          <pc:sldLayoutMkLst>
            <pc:docMk/>
            <pc:sldMasterMk cId="2525962089" sldId="2147483660"/>
            <pc:sldLayoutMk cId="2540139861" sldId="2147483669"/>
          </pc:sldLayoutMkLst>
        </pc:sldLayoutChg>
        <pc:sldLayoutChg chg="add del replId">
          <pc:chgData name="Gastbenutzer" userId="S::urn:spo:anon#8e0061054acb99ded46a83157c971332486b536fef612c66f641cebbf375b0b5::" providerId="AD" clId="Web-{7F7EC4F7-54AE-6B74-0189-C5432A5A38B7}" dt="2023-04-26T10:17:17.659" v="7"/>
          <pc:sldLayoutMkLst>
            <pc:docMk/>
            <pc:sldMasterMk cId="2525962089" sldId="2147483660"/>
            <pc:sldLayoutMk cId="942861561" sldId="2147483670"/>
          </pc:sldLayoutMkLst>
        </pc:sldLayoutChg>
        <pc:sldLayoutChg chg="add del replId">
          <pc:chgData name="Gastbenutzer" userId="S::urn:spo:anon#8e0061054acb99ded46a83157c971332486b536fef612c66f641cebbf375b0b5::" providerId="AD" clId="Web-{7F7EC4F7-54AE-6B74-0189-C5432A5A38B7}" dt="2023-04-26T10:17:17.659" v="7"/>
          <pc:sldLayoutMkLst>
            <pc:docMk/>
            <pc:sldMasterMk cId="2525962089" sldId="2147483660"/>
            <pc:sldLayoutMk cId="2768427949" sldId="2147483671"/>
          </pc:sldLayoutMkLst>
        </pc:sldLayoutChg>
      </pc:sldMasterChg>
      <pc:sldMasterChg chg="add del addSldLayout delSldLayout">
        <pc:chgData name="Gastbenutzer" userId="S::urn:spo:anon#8e0061054acb99ded46a83157c971332486b536fef612c66f641cebbf375b0b5::" providerId="AD" clId="Web-{7F7EC4F7-54AE-6B74-0189-C5432A5A38B7}" dt="2023-04-26T10:17:30.690" v="11"/>
        <pc:sldMasterMkLst>
          <pc:docMk/>
          <pc:sldMasterMk cId="3062949053" sldId="2147483673"/>
        </pc:sldMasterMkLst>
        <pc:sldLayoutChg chg="add del">
          <pc:chgData name="Gastbenutzer" userId="S::urn:spo:anon#8e0061054acb99ded46a83157c971332486b536fef612c66f641cebbf375b0b5::" providerId="AD" clId="Web-{7F7EC4F7-54AE-6B74-0189-C5432A5A38B7}" dt="2023-04-26T10:17:30.690" v="11"/>
          <pc:sldLayoutMkLst>
            <pc:docMk/>
            <pc:sldMasterMk cId="3062949053" sldId="2147483673"/>
            <pc:sldLayoutMk cId="3597578931" sldId="2147483662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690" v="11"/>
          <pc:sldLayoutMkLst>
            <pc:docMk/>
            <pc:sldMasterMk cId="3062949053" sldId="2147483673"/>
            <pc:sldLayoutMk cId="4137287814" sldId="2147483663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690" v="11"/>
          <pc:sldLayoutMkLst>
            <pc:docMk/>
            <pc:sldMasterMk cId="3062949053" sldId="2147483673"/>
            <pc:sldLayoutMk cId="2815427792" sldId="2147483664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690" v="11"/>
          <pc:sldLayoutMkLst>
            <pc:docMk/>
            <pc:sldMasterMk cId="3062949053" sldId="2147483673"/>
            <pc:sldLayoutMk cId="2032518862" sldId="2147483665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690" v="11"/>
          <pc:sldLayoutMkLst>
            <pc:docMk/>
            <pc:sldMasterMk cId="3062949053" sldId="2147483673"/>
            <pc:sldLayoutMk cId="1895002583" sldId="2147483666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690" v="11"/>
          <pc:sldLayoutMkLst>
            <pc:docMk/>
            <pc:sldMasterMk cId="3062949053" sldId="2147483673"/>
            <pc:sldLayoutMk cId="1602660020" sldId="2147483667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690" v="11"/>
          <pc:sldLayoutMkLst>
            <pc:docMk/>
            <pc:sldMasterMk cId="3062949053" sldId="2147483673"/>
            <pc:sldLayoutMk cId="2994754692" sldId="2147483668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690" v="11"/>
          <pc:sldLayoutMkLst>
            <pc:docMk/>
            <pc:sldMasterMk cId="3062949053" sldId="2147483673"/>
            <pc:sldLayoutMk cId="4124493580" sldId="2147483669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690" v="11"/>
          <pc:sldLayoutMkLst>
            <pc:docMk/>
            <pc:sldMasterMk cId="3062949053" sldId="2147483673"/>
            <pc:sldLayoutMk cId="142875510" sldId="2147483670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690" v="11"/>
          <pc:sldLayoutMkLst>
            <pc:docMk/>
            <pc:sldMasterMk cId="3062949053" sldId="2147483673"/>
            <pc:sldLayoutMk cId="2972585629" sldId="2147483671"/>
          </pc:sldLayoutMkLst>
        </pc:sldLayoutChg>
        <pc:sldLayoutChg chg="add del">
          <pc:chgData name="Gastbenutzer" userId="S::urn:spo:anon#8e0061054acb99ded46a83157c971332486b536fef612c66f641cebbf375b0b5::" providerId="AD" clId="Web-{7F7EC4F7-54AE-6B74-0189-C5432A5A38B7}" dt="2023-04-26T10:17:30.690" v="11"/>
          <pc:sldLayoutMkLst>
            <pc:docMk/>
            <pc:sldMasterMk cId="3062949053" sldId="2147483673"/>
            <pc:sldLayoutMk cId="2211766243" sldId="2147483672"/>
          </pc:sldLayoutMkLst>
        </pc:sldLayoutChg>
      </pc:sldMasterChg>
      <pc:sldMasterChg chg="add addSldLayout">
        <pc:chgData name="Gastbenutzer" userId="S::urn:spo:anon#8e0061054acb99ded46a83157c971332486b536fef612c66f641cebbf375b0b5::" providerId="AD" clId="Web-{7F7EC4F7-54AE-6B74-0189-C5432A5A38B7}" dt="2023-04-26T10:17:30.753" v="12"/>
        <pc:sldMasterMkLst>
          <pc:docMk/>
          <pc:sldMasterMk cId="3745761363" sldId="2147483699"/>
        </pc:sldMasterMkLst>
        <pc:sldLayoutChg chg="add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3745761363" sldId="2147483699"/>
            <pc:sldLayoutMk cId="361783761" sldId="2147483688"/>
          </pc:sldLayoutMkLst>
        </pc:sldLayoutChg>
        <pc:sldLayoutChg chg="add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3745761363" sldId="2147483699"/>
            <pc:sldLayoutMk cId="1956636964" sldId="2147483689"/>
          </pc:sldLayoutMkLst>
        </pc:sldLayoutChg>
        <pc:sldLayoutChg chg="add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3745761363" sldId="2147483699"/>
            <pc:sldLayoutMk cId="3370407794" sldId="2147483690"/>
          </pc:sldLayoutMkLst>
        </pc:sldLayoutChg>
        <pc:sldLayoutChg chg="add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3745761363" sldId="2147483699"/>
            <pc:sldLayoutMk cId="1589793383" sldId="2147483691"/>
          </pc:sldLayoutMkLst>
        </pc:sldLayoutChg>
        <pc:sldLayoutChg chg="add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3745761363" sldId="2147483699"/>
            <pc:sldLayoutMk cId="391378655" sldId="2147483692"/>
          </pc:sldLayoutMkLst>
        </pc:sldLayoutChg>
        <pc:sldLayoutChg chg="add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3745761363" sldId="2147483699"/>
            <pc:sldLayoutMk cId="407424888" sldId="2147483693"/>
          </pc:sldLayoutMkLst>
        </pc:sldLayoutChg>
        <pc:sldLayoutChg chg="add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3745761363" sldId="2147483699"/>
            <pc:sldLayoutMk cId="1876376421" sldId="2147483694"/>
          </pc:sldLayoutMkLst>
        </pc:sldLayoutChg>
        <pc:sldLayoutChg chg="add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3745761363" sldId="2147483699"/>
            <pc:sldLayoutMk cId="2961481767" sldId="2147483695"/>
          </pc:sldLayoutMkLst>
        </pc:sldLayoutChg>
        <pc:sldLayoutChg chg="add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3745761363" sldId="2147483699"/>
            <pc:sldLayoutMk cId="1799122035" sldId="2147483696"/>
          </pc:sldLayoutMkLst>
        </pc:sldLayoutChg>
        <pc:sldLayoutChg chg="add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3745761363" sldId="2147483699"/>
            <pc:sldLayoutMk cId="259760741" sldId="2147483697"/>
          </pc:sldLayoutMkLst>
        </pc:sldLayoutChg>
        <pc:sldLayoutChg chg="add">
          <pc:chgData name="Gastbenutzer" userId="S::urn:spo:anon#8e0061054acb99ded46a83157c971332486b536fef612c66f641cebbf375b0b5::" providerId="AD" clId="Web-{7F7EC4F7-54AE-6B74-0189-C5432A5A38B7}" dt="2023-04-26T10:17:30.753" v="12"/>
          <pc:sldLayoutMkLst>
            <pc:docMk/>
            <pc:sldMasterMk cId="3745761363" sldId="2147483699"/>
            <pc:sldLayoutMk cId="2800456413" sldId="2147483698"/>
          </pc:sldLayoutMkLst>
        </pc:sldLayoutChg>
      </pc:sldMasterChg>
    </pc:docChg>
  </pc:docChgLst>
  <pc:docChgLst>
    <pc:chgData name="Gastbenutzer" userId="S::urn:spo:anon#8e0061054acb99ded46a83157c971332486b536fef612c66f641cebbf375b0b5::" providerId="AD" clId="Web-{95C31BF0-B414-B0E8-D498-9EE1B80FB795}"/>
    <pc:docChg chg="modSld">
      <pc:chgData name="Gastbenutzer" userId="S::urn:spo:anon#8e0061054acb99ded46a83157c971332486b536fef612c66f641cebbf375b0b5::" providerId="AD" clId="Web-{95C31BF0-B414-B0E8-D498-9EE1B80FB795}" dt="2023-05-10T11:02:53.963" v="17"/>
      <pc:docMkLst>
        <pc:docMk/>
      </pc:docMkLst>
      <pc:sldChg chg="modAnim">
        <pc:chgData name="Gastbenutzer" userId="S::urn:spo:anon#8e0061054acb99ded46a83157c971332486b536fef612c66f641cebbf375b0b5::" providerId="AD" clId="Web-{95C31BF0-B414-B0E8-D498-9EE1B80FB795}" dt="2023-05-10T10:58:05.812" v="9"/>
        <pc:sldMkLst>
          <pc:docMk/>
          <pc:sldMk cId="3115002155" sldId="260"/>
        </pc:sldMkLst>
      </pc:sldChg>
      <pc:sldChg chg="addSp delSp modSp">
        <pc:chgData name="Gastbenutzer" userId="S::urn:spo:anon#8e0061054acb99ded46a83157c971332486b536fef612c66f641cebbf375b0b5::" providerId="AD" clId="Web-{95C31BF0-B414-B0E8-D498-9EE1B80FB795}" dt="2023-05-10T11:02:53.963" v="17"/>
        <pc:sldMkLst>
          <pc:docMk/>
          <pc:sldMk cId="327075360" sldId="263"/>
        </pc:sldMkLst>
        <pc:spChg chg="add del mod">
          <ac:chgData name="Gastbenutzer" userId="S::urn:spo:anon#8e0061054acb99ded46a83157c971332486b536fef612c66f641cebbf375b0b5::" providerId="AD" clId="Web-{95C31BF0-B414-B0E8-D498-9EE1B80FB795}" dt="2023-05-10T11:02:53.963" v="17"/>
          <ac:spMkLst>
            <pc:docMk/>
            <pc:sldMk cId="327075360" sldId="263"/>
            <ac:spMk id="8" creationId="{D0B55384-659E-B302-AC77-C2377072EFB0}"/>
          </ac:spMkLst>
        </pc:spChg>
        <pc:spChg chg="add">
          <ac:chgData name="Gastbenutzer" userId="S::urn:spo:anon#8e0061054acb99ded46a83157c971332486b536fef612c66f641cebbf375b0b5::" providerId="AD" clId="Web-{95C31BF0-B414-B0E8-D498-9EE1B80FB795}" dt="2023-05-10T11:01:21.335" v="11"/>
          <ac:spMkLst>
            <pc:docMk/>
            <pc:sldMk cId="327075360" sldId="263"/>
            <ac:spMk id="12" creationId="{F6CD302C-BBCD-985B-EA37-A212058AF55E}"/>
          </ac:spMkLst>
        </pc:spChg>
      </pc:sldChg>
    </pc:docChg>
  </pc:docChgLst>
  <pc:docChgLst>
    <pc:chgData name="Brixius_Justus" userId="S::jubrixius@schueler.berufskolleg.de::c9ba8ee0-a147-47ac-b5cb-2ef6c5825b4b" providerId="AD" clId="Web-{D92713EE-9BCD-C624-78BA-2642E4F13FA9}"/>
    <pc:docChg chg="addSld modSld">
      <pc:chgData name="Brixius_Justus" userId="S::jubrixius@schueler.berufskolleg.de::c9ba8ee0-a147-47ac-b5cb-2ef6c5825b4b" providerId="AD" clId="Web-{D92713EE-9BCD-C624-78BA-2642E4F13FA9}" dt="2023-05-04T17:35:42.149" v="6" actId="1076"/>
      <pc:docMkLst>
        <pc:docMk/>
      </pc:docMkLst>
      <pc:sldChg chg="modSp new">
        <pc:chgData name="Brixius_Justus" userId="S::jubrixius@schueler.berufskolleg.de::c9ba8ee0-a147-47ac-b5cb-2ef6c5825b4b" providerId="AD" clId="Web-{D92713EE-9BCD-C624-78BA-2642E4F13FA9}" dt="2023-05-04T17:35:42.149" v="6" actId="1076"/>
        <pc:sldMkLst>
          <pc:docMk/>
          <pc:sldMk cId="327075360" sldId="263"/>
        </pc:sldMkLst>
        <pc:spChg chg="mod">
          <ac:chgData name="Brixius_Justus" userId="S::jubrixius@schueler.berufskolleg.de::c9ba8ee0-a147-47ac-b5cb-2ef6c5825b4b" providerId="AD" clId="Web-{D92713EE-9BCD-C624-78BA-2642E4F13FA9}" dt="2023-05-04T17:35:33.539" v="3" actId="14100"/>
          <ac:spMkLst>
            <pc:docMk/>
            <pc:sldMk cId="327075360" sldId="263"/>
            <ac:spMk id="3" creationId="{6B4E2099-BF23-3678-4C10-21EADFC231C2}"/>
          </ac:spMkLst>
        </pc:spChg>
        <pc:spChg chg="mod">
          <ac:chgData name="Brixius_Justus" userId="S::jubrixius@schueler.berufskolleg.de::c9ba8ee0-a147-47ac-b5cb-2ef6c5825b4b" providerId="AD" clId="Web-{D92713EE-9BCD-C624-78BA-2642E4F13FA9}" dt="2023-05-04T17:35:42.149" v="6" actId="1076"/>
          <ac:spMkLst>
            <pc:docMk/>
            <pc:sldMk cId="327075360" sldId="263"/>
            <ac:spMk id="4" creationId="{5737E138-F169-2C65-11A8-7DF0DC59E6F9}"/>
          </ac:spMkLst>
        </pc:spChg>
      </pc:sldChg>
    </pc:docChg>
  </pc:docChgLst>
  <pc:docChgLst>
    <pc:chgData name="Gastbenutzer" userId="S::urn:spo:anon#0102edabf8c4293e10fd6af53ef3ed2aaa98c2b8d04c42adc23d0c2a5eefcb30::" providerId="AD" clId="Web-{5CDEFDA9-724B-9782-D42F-AA5F9B5458BE}"/>
    <pc:docChg chg="modSld sldOrd">
      <pc:chgData name="Gastbenutzer" userId="S::urn:spo:anon#0102edabf8c4293e10fd6af53ef3ed2aaa98c2b8d04c42adc23d0c2a5eefcb30::" providerId="AD" clId="Web-{5CDEFDA9-724B-9782-D42F-AA5F9B5458BE}" dt="2023-05-03T13:22:46.032" v="15"/>
      <pc:docMkLst>
        <pc:docMk/>
      </pc:docMkLst>
      <pc:sldChg chg="addSp delSp modSp">
        <pc:chgData name="Gastbenutzer" userId="S::urn:spo:anon#0102edabf8c4293e10fd6af53ef3ed2aaa98c2b8d04c42adc23d0c2a5eefcb30::" providerId="AD" clId="Web-{5CDEFDA9-724B-9782-D42F-AA5F9B5458BE}" dt="2023-05-03T13:20:37.841" v="11" actId="1076"/>
        <pc:sldMkLst>
          <pc:docMk/>
          <pc:sldMk cId="1577499883" sldId="256"/>
        </pc:sldMkLst>
        <pc:picChg chg="add mod">
          <ac:chgData name="Gastbenutzer" userId="S::urn:spo:anon#0102edabf8c4293e10fd6af53ef3ed2aaa98c2b8d04c42adc23d0c2a5eefcb30::" providerId="AD" clId="Web-{5CDEFDA9-724B-9782-D42F-AA5F9B5458BE}" dt="2023-05-03T13:20:37.841" v="11" actId="1076"/>
          <ac:picMkLst>
            <pc:docMk/>
            <pc:sldMk cId="1577499883" sldId="256"/>
            <ac:picMk id="9" creationId="{9CA34B12-7218-8EE8-088D-36D17D263571}"/>
          </ac:picMkLst>
        </pc:picChg>
        <pc:picChg chg="add del">
          <ac:chgData name="Gastbenutzer" userId="S::urn:spo:anon#0102edabf8c4293e10fd6af53ef3ed2aaa98c2b8d04c42adc23d0c2a5eefcb30::" providerId="AD" clId="Web-{5CDEFDA9-724B-9782-D42F-AA5F9B5458BE}" dt="2023-05-03T13:19:55.246" v="6"/>
          <ac:picMkLst>
            <pc:docMk/>
            <pc:sldMk cId="1577499883" sldId="256"/>
            <ac:picMk id="10" creationId="{9CA34B12-7218-8EE8-088D-36D17D263571}"/>
          </ac:picMkLst>
        </pc:picChg>
        <pc:picChg chg="add del">
          <ac:chgData name="Gastbenutzer" userId="S::urn:spo:anon#0102edabf8c4293e10fd6af53ef3ed2aaa98c2b8d04c42adc23d0c2a5eefcb30::" providerId="AD" clId="Web-{5CDEFDA9-724B-9782-D42F-AA5F9B5458BE}" dt="2023-05-03T13:19:46.527" v="5"/>
          <ac:picMkLst>
            <pc:docMk/>
            <pc:sldMk cId="1577499883" sldId="256"/>
            <ac:picMk id="11" creationId="{9CA34B12-7218-8EE8-088D-36D17D263571}"/>
          </ac:picMkLst>
        </pc:picChg>
      </pc:sldChg>
      <pc:sldChg chg="delSp">
        <pc:chgData name="Gastbenutzer" userId="S::urn:spo:anon#0102edabf8c4293e10fd6af53ef3ed2aaa98c2b8d04c42adc23d0c2a5eefcb30::" providerId="AD" clId="Web-{5CDEFDA9-724B-9782-D42F-AA5F9B5458BE}" dt="2023-05-03T13:19:35.965" v="1"/>
        <pc:sldMkLst>
          <pc:docMk/>
          <pc:sldMk cId="3429883600" sldId="257"/>
        </pc:sldMkLst>
        <pc:picChg chg="del">
          <ac:chgData name="Gastbenutzer" userId="S::urn:spo:anon#0102edabf8c4293e10fd6af53ef3ed2aaa98c2b8d04c42adc23d0c2a5eefcb30::" providerId="AD" clId="Web-{5CDEFDA9-724B-9782-D42F-AA5F9B5458BE}" dt="2023-05-03T13:19:32.011" v="0"/>
          <ac:picMkLst>
            <pc:docMk/>
            <pc:sldMk cId="3429883600" sldId="257"/>
            <ac:picMk id="14" creationId="{7478B324-EFEC-FF96-36EA-ED741F470430}"/>
          </ac:picMkLst>
        </pc:picChg>
        <pc:picChg chg="del">
          <ac:chgData name="Gastbenutzer" userId="S::urn:spo:anon#0102edabf8c4293e10fd6af53ef3ed2aaa98c2b8d04c42adc23d0c2a5eefcb30::" providerId="AD" clId="Web-{5CDEFDA9-724B-9782-D42F-AA5F9B5458BE}" dt="2023-05-03T13:19:35.965" v="1"/>
          <ac:picMkLst>
            <pc:docMk/>
            <pc:sldMk cId="3429883600" sldId="257"/>
            <ac:picMk id="15" creationId="{4D3ED170-B737-2C96-86FE-F8FA4B0CB12E}"/>
          </ac:picMkLst>
        </pc:picChg>
      </pc:sldChg>
      <pc:sldChg chg="addSp modSp ord">
        <pc:chgData name="Gastbenutzer" userId="S::urn:spo:anon#0102edabf8c4293e10fd6af53ef3ed2aaa98c2b8d04c42adc23d0c2a5eefcb30::" providerId="AD" clId="Web-{5CDEFDA9-724B-9782-D42F-AA5F9B5458BE}" dt="2023-05-03T13:22:11.438" v="14" actId="1076"/>
        <pc:sldMkLst>
          <pc:docMk/>
          <pc:sldMk cId="3235410139" sldId="259"/>
        </pc:sldMkLst>
        <pc:picChg chg="add mod">
          <ac:chgData name="Gastbenutzer" userId="S::urn:spo:anon#0102edabf8c4293e10fd6af53ef3ed2aaa98c2b8d04c42adc23d0c2a5eefcb30::" providerId="AD" clId="Web-{5CDEFDA9-724B-9782-D42F-AA5F9B5458BE}" dt="2023-05-03T13:22:11.438" v="14" actId="1076"/>
          <ac:picMkLst>
            <pc:docMk/>
            <pc:sldMk cId="3235410139" sldId="259"/>
            <ac:picMk id="10" creationId="{689CD4A9-9554-FB3E-811F-BFB022E3CDA2}"/>
          </ac:picMkLst>
        </pc:picChg>
      </pc:sldChg>
      <pc:sldChg chg="modSp">
        <pc:chgData name="Gastbenutzer" userId="S::urn:spo:anon#0102edabf8c4293e10fd6af53ef3ed2aaa98c2b8d04c42adc23d0c2a5eefcb30::" providerId="AD" clId="Web-{5CDEFDA9-724B-9782-D42F-AA5F9B5458BE}" dt="2023-05-03T13:22:46.032" v="15"/>
        <pc:sldMkLst>
          <pc:docMk/>
          <pc:sldMk cId="3384364122" sldId="262"/>
        </pc:sldMkLst>
        <pc:spChg chg="mod">
          <ac:chgData name="Gastbenutzer" userId="S::urn:spo:anon#0102edabf8c4293e10fd6af53ef3ed2aaa98c2b8d04c42adc23d0c2a5eefcb30::" providerId="AD" clId="Web-{5CDEFDA9-724B-9782-D42F-AA5F9B5458BE}" dt="2023-05-03T13:22:46.032" v="15"/>
          <ac:spMkLst>
            <pc:docMk/>
            <pc:sldMk cId="3384364122" sldId="262"/>
            <ac:spMk id="8" creationId="{D6B8F3D2-7690-6971-E01E-100A81C2659C}"/>
          </ac:spMkLst>
        </pc:spChg>
      </pc:sldChg>
    </pc:docChg>
  </pc:docChgLst>
  <pc:docChgLst>
    <pc:chgData name="Brixius_Justus" userId="S::jubrixius@schueler.berufskolleg.de::c9ba8ee0-a147-47ac-b5cb-2ef6c5825b4b" providerId="AD" clId="Web-{B931680F-C890-EAB8-862C-9DF33A329127}"/>
    <pc:docChg chg="addSld delSld modSld sldOrd">
      <pc:chgData name="Brixius_Justus" userId="S::jubrixius@schueler.berufskolleg.de::c9ba8ee0-a147-47ac-b5cb-2ef6c5825b4b" providerId="AD" clId="Web-{B931680F-C890-EAB8-862C-9DF33A329127}" dt="2023-05-04T17:53:22.448" v="141" actId="20577"/>
      <pc:docMkLst>
        <pc:docMk/>
      </pc:docMkLst>
      <pc:sldChg chg="addSp modSp">
        <pc:chgData name="Brixius_Justus" userId="S::jubrixius@schueler.berufskolleg.de::c9ba8ee0-a147-47ac-b5cb-2ef6c5825b4b" providerId="AD" clId="Web-{B931680F-C890-EAB8-862C-9DF33A329127}" dt="2023-05-04T17:48:39.438" v="100" actId="20577"/>
        <pc:sldMkLst>
          <pc:docMk/>
          <pc:sldMk cId="114000449" sldId="258"/>
        </pc:sldMkLst>
        <pc:spChg chg="add mod">
          <ac:chgData name="Brixius_Justus" userId="S::jubrixius@schueler.berufskolleg.de::c9ba8ee0-a147-47ac-b5cb-2ef6c5825b4b" providerId="AD" clId="Web-{B931680F-C890-EAB8-862C-9DF33A329127}" dt="2023-05-04T17:48:39.438" v="100" actId="20577"/>
          <ac:spMkLst>
            <pc:docMk/>
            <pc:sldMk cId="114000449" sldId="258"/>
            <ac:spMk id="4" creationId="{B89248CA-3FDC-0D35-9450-0A512416C116}"/>
          </ac:spMkLst>
        </pc:spChg>
      </pc:sldChg>
      <pc:sldChg chg="addSp delSp modSp ord">
        <pc:chgData name="Brixius_Justus" userId="S::jubrixius@schueler.berufskolleg.de::c9ba8ee0-a147-47ac-b5cb-2ef6c5825b4b" providerId="AD" clId="Web-{B931680F-C890-EAB8-862C-9DF33A329127}" dt="2023-05-04T17:43:12.692" v="47"/>
        <pc:sldMkLst>
          <pc:docMk/>
          <pc:sldMk cId="327075360" sldId="263"/>
        </pc:sldMkLst>
        <pc:spChg chg="mod">
          <ac:chgData name="Brixius_Justus" userId="S::jubrixius@schueler.berufskolleg.de::c9ba8ee0-a147-47ac-b5cb-2ef6c5825b4b" providerId="AD" clId="Web-{B931680F-C890-EAB8-862C-9DF33A329127}" dt="2023-05-04T17:42:23.565" v="37" actId="20577"/>
          <ac:spMkLst>
            <pc:docMk/>
            <pc:sldMk cId="327075360" sldId="263"/>
            <ac:spMk id="2" creationId="{48708111-C041-B887-4EF5-4CC2607B9D38}"/>
          </ac:spMkLst>
        </pc:spChg>
        <pc:spChg chg="del">
          <ac:chgData name="Brixius_Justus" userId="S::jubrixius@schueler.berufskolleg.de::c9ba8ee0-a147-47ac-b5cb-2ef6c5825b4b" providerId="AD" clId="Web-{B931680F-C890-EAB8-862C-9DF33A329127}" dt="2023-05-04T17:41:15.079" v="12"/>
          <ac:spMkLst>
            <pc:docMk/>
            <pc:sldMk cId="327075360" sldId="263"/>
            <ac:spMk id="3" creationId="{6B4E2099-BF23-3678-4C10-21EADFC231C2}"/>
          </ac:spMkLst>
        </pc:spChg>
        <pc:spChg chg="del mod">
          <ac:chgData name="Brixius_Justus" userId="S::jubrixius@schueler.berufskolleg.de::c9ba8ee0-a147-47ac-b5cb-2ef6c5825b4b" providerId="AD" clId="Web-{B931680F-C890-EAB8-862C-9DF33A329127}" dt="2023-05-04T17:41:22.454" v="15"/>
          <ac:spMkLst>
            <pc:docMk/>
            <pc:sldMk cId="327075360" sldId="263"/>
            <ac:spMk id="4" creationId="{5737E138-F169-2C65-11A8-7DF0DC59E6F9}"/>
          </ac:spMkLst>
        </pc:spChg>
        <pc:spChg chg="add mod">
          <ac:chgData name="Brixius_Justus" userId="S::jubrixius@schueler.berufskolleg.de::c9ba8ee0-a147-47ac-b5cb-2ef6c5825b4b" providerId="AD" clId="Web-{B931680F-C890-EAB8-862C-9DF33A329127}" dt="2023-05-04T17:42:42.097" v="46" actId="20577"/>
          <ac:spMkLst>
            <pc:docMk/>
            <pc:sldMk cId="327075360" sldId="263"/>
            <ac:spMk id="5" creationId="{63565555-D0E6-7DFE-842D-D877297CE2C0}"/>
          </ac:spMkLst>
        </pc:spChg>
        <pc:spChg chg="add mod">
          <ac:chgData name="Brixius_Justus" userId="S::jubrixius@schueler.berufskolleg.de::c9ba8ee0-a147-47ac-b5cb-2ef6c5825b4b" providerId="AD" clId="Web-{B931680F-C890-EAB8-862C-9DF33A329127}" dt="2023-05-04T17:42:31.269" v="42" actId="20577"/>
          <ac:spMkLst>
            <pc:docMk/>
            <pc:sldMk cId="327075360" sldId="263"/>
            <ac:spMk id="6" creationId="{0934C1BE-95CF-0E4E-DD28-5942C4A3157A}"/>
          </ac:spMkLst>
        </pc:spChg>
        <pc:spChg chg="add mod">
          <ac:chgData name="Brixius_Justus" userId="S::jubrixius@schueler.berufskolleg.de::c9ba8ee0-a147-47ac-b5cb-2ef6c5825b4b" providerId="AD" clId="Web-{B931680F-C890-EAB8-862C-9DF33A329127}" dt="2023-05-04T17:42:36.957" v="44" actId="20577"/>
          <ac:spMkLst>
            <pc:docMk/>
            <pc:sldMk cId="327075360" sldId="263"/>
            <ac:spMk id="7" creationId="{AEF1F8C4-5561-E153-9D05-FE1B5D679675}"/>
          </ac:spMkLst>
        </pc:spChg>
      </pc:sldChg>
      <pc:sldChg chg="new del">
        <pc:chgData name="Brixius_Justus" userId="S::jubrixius@schueler.berufskolleg.de::c9ba8ee0-a147-47ac-b5cb-2ef6c5825b4b" providerId="AD" clId="Web-{B931680F-C890-EAB8-862C-9DF33A329127}" dt="2023-05-04T17:43:38.506" v="55"/>
        <pc:sldMkLst>
          <pc:docMk/>
          <pc:sldMk cId="1423113592" sldId="264"/>
        </pc:sldMkLst>
      </pc:sldChg>
      <pc:sldChg chg="modSp new">
        <pc:chgData name="Brixius_Justus" userId="S::jubrixius@schueler.berufskolleg.de::c9ba8ee0-a147-47ac-b5cb-2ef6c5825b4b" providerId="AD" clId="Web-{B931680F-C890-EAB8-862C-9DF33A329127}" dt="2023-05-04T17:46:00.245" v="81" actId="20577"/>
        <pc:sldMkLst>
          <pc:docMk/>
          <pc:sldMk cId="3824075474" sldId="265"/>
        </pc:sldMkLst>
        <pc:spChg chg="mod">
          <ac:chgData name="Brixius_Justus" userId="S::jubrixius@schueler.berufskolleg.de::c9ba8ee0-a147-47ac-b5cb-2ef6c5825b4b" providerId="AD" clId="Web-{B931680F-C890-EAB8-862C-9DF33A329127}" dt="2023-05-04T17:44:58.165" v="73" actId="20577"/>
          <ac:spMkLst>
            <pc:docMk/>
            <pc:sldMk cId="3824075474" sldId="265"/>
            <ac:spMk id="2" creationId="{5044B3C7-A9C3-748F-1889-3955A26F23C8}"/>
          </ac:spMkLst>
        </pc:spChg>
        <pc:spChg chg="mod">
          <ac:chgData name="Brixius_Justus" userId="S::jubrixius@schueler.berufskolleg.de::c9ba8ee0-a147-47ac-b5cb-2ef6c5825b4b" providerId="AD" clId="Web-{B931680F-C890-EAB8-862C-9DF33A329127}" dt="2023-05-04T17:46:00.245" v="81" actId="20577"/>
          <ac:spMkLst>
            <pc:docMk/>
            <pc:sldMk cId="3824075474" sldId="265"/>
            <ac:spMk id="3" creationId="{950B2D15-CCB4-8235-44B1-D290599BD468}"/>
          </ac:spMkLst>
        </pc:spChg>
      </pc:sldChg>
      <pc:sldChg chg="new del">
        <pc:chgData name="Brixius_Justus" userId="S::jubrixius@schueler.berufskolleg.de::c9ba8ee0-a147-47ac-b5cb-2ef6c5825b4b" providerId="AD" clId="Web-{B931680F-C890-EAB8-862C-9DF33A329127}" dt="2023-05-04T17:50:58.787" v="121"/>
        <pc:sldMkLst>
          <pc:docMk/>
          <pc:sldMk cId="3103570081" sldId="266"/>
        </pc:sldMkLst>
      </pc:sldChg>
      <pc:sldChg chg="addSp modSp new mod modShow">
        <pc:chgData name="Brixius_Justus" userId="S::jubrixius@schueler.berufskolleg.de::c9ba8ee0-a147-47ac-b5cb-2ef6c5825b4b" providerId="AD" clId="Web-{B931680F-C890-EAB8-862C-9DF33A329127}" dt="2023-05-04T17:52:26.571" v="137" actId="14100"/>
        <pc:sldMkLst>
          <pc:docMk/>
          <pc:sldMk cId="1266707426" sldId="267"/>
        </pc:sldMkLst>
        <pc:spChg chg="mod">
          <ac:chgData name="Brixius_Justus" userId="S::jubrixius@schueler.berufskolleg.de::c9ba8ee0-a147-47ac-b5cb-2ef6c5825b4b" providerId="AD" clId="Web-{B931680F-C890-EAB8-862C-9DF33A329127}" dt="2023-05-04T17:50:41.521" v="111" actId="20577"/>
          <ac:spMkLst>
            <pc:docMk/>
            <pc:sldMk cId="1266707426" sldId="267"/>
            <ac:spMk id="2" creationId="{CD8997E3-E99E-F976-BED8-40251E68B6E6}"/>
          </ac:spMkLst>
        </pc:spChg>
        <pc:spChg chg="add mod">
          <ac:chgData name="Brixius_Justus" userId="S::jubrixius@schueler.berufskolleg.de::c9ba8ee0-a147-47ac-b5cb-2ef6c5825b4b" providerId="AD" clId="Web-{B931680F-C890-EAB8-862C-9DF33A329127}" dt="2023-05-04T17:52:26.571" v="137" actId="14100"/>
          <ac:spMkLst>
            <pc:docMk/>
            <pc:sldMk cId="1266707426" sldId="267"/>
            <ac:spMk id="3" creationId="{8AAC9BFD-E83B-D492-50A6-BD146341FE86}"/>
          </ac:spMkLst>
        </pc:spChg>
      </pc:sldChg>
      <pc:sldChg chg="modSp new">
        <pc:chgData name="Brixius_Justus" userId="S::jubrixius@schueler.berufskolleg.de::c9ba8ee0-a147-47ac-b5cb-2ef6c5825b4b" providerId="AD" clId="Web-{B931680F-C890-EAB8-862C-9DF33A329127}" dt="2023-05-04T17:53:22.448" v="141" actId="20577"/>
        <pc:sldMkLst>
          <pc:docMk/>
          <pc:sldMk cId="1590205175" sldId="268"/>
        </pc:sldMkLst>
        <pc:spChg chg="mod">
          <ac:chgData name="Brixius_Justus" userId="S::jubrixius@schueler.berufskolleg.de::c9ba8ee0-a147-47ac-b5cb-2ef6c5825b4b" providerId="AD" clId="Web-{B931680F-C890-EAB8-862C-9DF33A329127}" dt="2023-05-04T17:53:22.448" v="141" actId="20577"/>
          <ac:spMkLst>
            <pc:docMk/>
            <pc:sldMk cId="1590205175" sldId="268"/>
            <ac:spMk id="2" creationId="{C1222FD0-34F3-4DC6-7F76-5F25E9FE9FBE}"/>
          </ac:spMkLst>
        </pc:spChg>
      </pc:sldChg>
    </pc:docChg>
  </pc:docChgLst>
  <pc:docChgLst>
    <pc:chgData name="Gastbenutzer" userId="S::urn:spo:anon#8e0061054acb99ded46a83157c971332486b536fef612c66f641cebbf375b0b5::" providerId="AD" clId="Web-{A8AB11D8-82DD-44FC-92A4-4B950EDC3A5C}"/>
    <pc:docChg chg="modSld">
      <pc:chgData name="Gastbenutzer" userId="S::urn:spo:anon#8e0061054acb99ded46a83157c971332486b536fef612c66f641cebbf375b0b5::" providerId="AD" clId="Web-{A8AB11D8-82DD-44FC-92A4-4B950EDC3A5C}" dt="2023-04-26T10:32:15.745" v="27"/>
      <pc:docMkLst>
        <pc:docMk/>
      </pc:docMkLst>
      <pc:sldChg chg="addSp modSp">
        <pc:chgData name="Gastbenutzer" userId="S::urn:spo:anon#8e0061054acb99ded46a83157c971332486b536fef612c66f641cebbf375b0b5::" providerId="AD" clId="Web-{A8AB11D8-82DD-44FC-92A4-4B950EDC3A5C}" dt="2023-04-26T10:30:24.398" v="26" actId="14100"/>
        <pc:sldMkLst>
          <pc:docMk/>
          <pc:sldMk cId="1577499883" sldId="256"/>
        </pc:sldMkLst>
        <pc:spChg chg="add mod">
          <ac:chgData name="Gastbenutzer" userId="S::urn:spo:anon#8e0061054acb99ded46a83157c971332486b536fef612c66f641cebbf375b0b5::" providerId="AD" clId="Web-{A8AB11D8-82DD-44FC-92A4-4B950EDC3A5C}" dt="2023-04-26T10:18:59.863" v="17" actId="1076"/>
          <ac:spMkLst>
            <pc:docMk/>
            <pc:sldMk cId="1577499883" sldId="256"/>
            <ac:spMk id="6" creationId="{7D93EABA-CD44-EDD4-0CD9-0255D6F831D0}"/>
          </ac:spMkLst>
        </pc:spChg>
        <pc:picChg chg="mod">
          <ac:chgData name="Gastbenutzer" userId="S::urn:spo:anon#8e0061054acb99ded46a83157c971332486b536fef612c66f641cebbf375b0b5::" providerId="AD" clId="Web-{A8AB11D8-82DD-44FC-92A4-4B950EDC3A5C}" dt="2023-04-26T10:29:02.739" v="20" actId="1076"/>
          <ac:picMkLst>
            <pc:docMk/>
            <pc:sldMk cId="1577499883" sldId="256"/>
            <ac:picMk id="4" creationId="{B3E69BCF-C8BA-9845-486D-29259D059B77}"/>
          </ac:picMkLst>
        </pc:picChg>
        <pc:picChg chg="add mod">
          <ac:chgData name="Gastbenutzer" userId="S::urn:spo:anon#8e0061054acb99ded46a83157c971332486b536fef612c66f641cebbf375b0b5::" providerId="AD" clId="Web-{A8AB11D8-82DD-44FC-92A4-4B950EDC3A5C}" dt="2023-04-26T10:17:24.501" v="0"/>
          <ac:picMkLst>
            <pc:docMk/>
            <pc:sldMk cId="1577499883" sldId="256"/>
            <ac:picMk id="5" creationId="{3ED98239-BAFB-EBB8-D0E8-0F1599C7997C}"/>
          </ac:picMkLst>
        </pc:picChg>
        <pc:picChg chg="add mod">
          <ac:chgData name="Gastbenutzer" userId="S::urn:spo:anon#8e0061054acb99ded46a83157c971332486b536fef612c66f641cebbf375b0b5::" providerId="AD" clId="Web-{A8AB11D8-82DD-44FC-92A4-4B950EDC3A5C}" dt="2023-04-26T10:30:18.460" v="25" actId="14100"/>
          <ac:picMkLst>
            <pc:docMk/>
            <pc:sldMk cId="1577499883" sldId="256"/>
            <ac:picMk id="7" creationId="{9EB5E67C-9ACA-89A3-C8C0-37DE7443DBEB}"/>
          </ac:picMkLst>
        </pc:picChg>
        <pc:picChg chg="add mod">
          <ac:chgData name="Gastbenutzer" userId="S::urn:spo:anon#8e0061054acb99ded46a83157c971332486b536fef612c66f641cebbf375b0b5::" providerId="AD" clId="Web-{A8AB11D8-82DD-44FC-92A4-4B950EDC3A5C}" dt="2023-04-26T10:30:24.398" v="26" actId="14100"/>
          <ac:picMkLst>
            <pc:docMk/>
            <pc:sldMk cId="1577499883" sldId="256"/>
            <ac:picMk id="8" creationId="{90793111-B39A-67EA-A028-EF6E81108250}"/>
          </ac:picMkLst>
        </pc:picChg>
      </pc:sldChg>
      <pc:sldChg chg="addSp delSp modSp">
        <pc:chgData name="Gastbenutzer" userId="S::urn:spo:anon#8e0061054acb99ded46a83157c971332486b536fef612c66f641cebbf375b0b5::" providerId="AD" clId="Web-{A8AB11D8-82DD-44FC-92A4-4B950EDC3A5C}" dt="2023-04-26T10:32:15.745" v="27"/>
        <pc:sldMkLst>
          <pc:docMk/>
          <pc:sldMk cId="3429883600" sldId="257"/>
        </pc:sldMkLst>
        <pc:spChg chg="del">
          <ac:chgData name="Gastbenutzer" userId="S::urn:spo:anon#8e0061054acb99ded46a83157c971332486b536fef612c66f641cebbf375b0b5::" providerId="AD" clId="Web-{A8AB11D8-82DD-44FC-92A4-4B950EDC3A5C}" dt="2023-04-26T10:32:15.745" v="27"/>
          <ac:spMkLst>
            <pc:docMk/>
            <pc:sldMk cId="3429883600" sldId="257"/>
            <ac:spMk id="159" creationId="{0B89F351-D79B-163B-4EF2-337AE0308C8A}"/>
          </ac:spMkLst>
        </pc:spChg>
        <pc:picChg chg="add mod ord">
          <ac:chgData name="Gastbenutzer" userId="S::urn:spo:anon#8e0061054acb99ded46a83157c971332486b536fef612c66f641cebbf375b0b5::" providerId="AD" clId="Web-{A8AB11D8-82DD-44FC-92A4-4B950EDC3A5C}" dt="2023-04-26T10:32:15.745" v="27"/>
          <ac:picMkLst>
            <pc:docMk/>
            <pc:sldMk cId="3429883600" sldId="257"/>
            <ac:picMk id="3" creationId="{EC994C71-58BF-254B-DC3C-E76BDFEF841C}"/>
          </ac:picMkLst>
        </pc:picChg>
      </pc:sldChg>
    </pc:docChg>
  </pc:docChgLst>
  <pc:docChgLst>
    <pc:chgData name="Gastbenutzer" userId="S::urn:spo:anon#0102edabf8c4293e10fd6af53ef3ed2aaa98c2b8d04c42adc23d0c2a5eefcb30::" providerId="AD" clId="Web-{1C447A3B-01FA-C7C7-E90B-73611E584C54}"/>
    <pc:docChg chg="delSld modSld">
      <pc:chgData name="Gastbenutzer" userId="S::urn:spo:anon#0102edabf8c4293e10fd6af53ef3ed2aaa98c2b8d04c42adc23d0c2a5eefcb30::" providerId="AD" clId="Web-{1C447A3B-01FA-C7C7-E90B-73611E584C54}" dt="2023-05-03T11:05:57.867" v="283" actId="1076"/>
      <pc:docMkLst>
        <pc:docMk/>
      </pc:docMkLst>
      <pc:sldChg chg="addSp delSp modSp">
        <pc:chgData name="Gastbenutzer" userId="S::urn:spo:anon#0102edabf8c4293e10fd6af53ef3ed2aaa98c2b8d04c42adc23d0c2a5eefcb30::" providerId="AD" clId="Web-{1C447A3B-01FA-C7C7-E90B-73611E584C54}" dt="2023-05-03T10:05:06.933" v="44"/>
        <pc:sldMkLst>
          <pc:docMk/>
          <pc:sldMk cId="1577499883" sldId="256"/>
        </pc:sldMkLst>
        <pc:picChg chg="add del mod">
          <ac:chgData name="Gastbenutzer" userId="S::urn:spo:anon#0102edabf8c4293e10fd6af53ef3ed2aaa98c2b8d04c42adc23d0c2a5eefcb30::" providerId="AD" clId="Web-{1C447A3B-01FA-C7C7-E90B-73611E584C54}" dt="2023-05-03T10:05:06.933" v="44"/>
          <ac:picMkLst>
            <pc:docMk/>
            <pc:sldMk cId="1577499883" sldId="256"/>
            <ac:picMk id="9" creationId="{64C6830A-9817-42B0-7889-6162A9CEDE07}"/>
          </ac:picMkLst>
        </pc:picChg>
        <pc:picChg chg="add del mod">
          <ac:chgData name="Gastbenutzer" userId="S::urn:spo:anon#0102edabf8c4293e10fd6af53ef3ed2aaa98c2b8d04c42adc23d0c2a5eefcb30::" providerId="AD" clId="Web-{1C447A3B-01FA-C7C7-E90B-73611E584C54}" dt="2023-05-03T10:04:47.886" v="41"/>
          <ac:picMkLst>
            <pc:docMk/>
            <pc:sldMk cId="1577499883" sldId="256"/>
            <ac:picMk id="10" creationId="{AF510623-8597-3BA9-0D85-9740D12768EA}"/>
          </ac:picMkLst>
        </pc:picChg>
      </pc:sldChg>
      <pc:sldChg chg="addSp delSp modSp">
        <pc:chgData name="Gastbenutzer" userId="S::urn:spo:anon#0102edabf8c4293e10fd6af53ef3ed2aaa98c2b8d04c42adc23d0c2a5eefcb30::" providerId="AD" clId="Web-{1C447A3B-01FA-C7C7-E90B-73611E584C54}" dt="2023-05-03T10:58:04.633" v="269" actId="1076"/>
        <pc:sldMkLst>
          <pc:docMk/>
          <pc:sldMk cId="3429883600" sldId="257"/>
        </pc:sldMkLst>
        <pc:spChg chg="add mod">
          <ac:chgData name="Gastbenutzer" userId="S::urn:spo:anon#0102edabf8c4293e10fd6af53ef3ed2aaa98c2b8d04c42adc23d0c2a5eefcb30::" providerId="AD" clId="Web-{1C447A3B-01FA-C7C7-E90B-73611E584C54}" dt="2023-05-03T09:59:39.313" v="17" actId="20577"/>
          <ac:spMkLst>
            <pc:docMk/>
            <pc:sldMk cId="3429883600" sldId="257"/>
            <ac:spMk id="2" creationId="{42C34996-6B72-38EB-FE09-8FCDB7E4058A}"/>
          </ac:spMkLst>
        </pc:spChg>
        <pc:spChg chg="add mod">
          <ac:chgData name="Gastbenutzer" userId="S::urn:spo:anon#0102edabf8c4293e10fd6af53ef3ed2aaa98c2b8d04c42adc23d0c2a5eefcb30::" providerId="AD" clId="Web-{1C447A3B-01FA-C7C7-E90B-73611E584C54}" dt="2023-05-03T10:00:31.877" v="28" actId="20577"/>
          <ac:spMkLst>
            <pc:docMk/>
            <pc:sldMk cId="3429883600" sldId="257"/>
            <ac:spMk id="3" creationId="{6950AD2A-3DCE-1697-5248-2859DA08C195}"/>
          </ac:spMkLst>
        </pc:spChg>
        <pc:spChg chg="add mod">
          <ac:chgData name="Gastbenutzer" userId="S::urn:spo:anon#0102edabf8c4293e10fd6af53ef3ed2aaa98c2b8d04c42adc23d0c2a5eefcb30::" providerId="AD" clId="Web-{1C447A3B-01FA-C7C7-E90B-73611E584C54}" dt="2023-05-03T10:17:41.833" v="99" actId="1076"/>
          <ac:spMkLst>
            <pc:docMk/>
            <pc:sldMk cId="3429883600" sldId="257"/>
            <ac:spMk id="6" creationId="{0220E4FA-3F01-E602-8447-EE666644C41A}"/>
          </ac:spMkLst>
        </pc:spChg>
        <pc:spChg chg="add mod">
          <ac:chgData name="Gastbenutzer" userId="S::urn:spo:anon#0102edabf8c4293e10fd6af53ef3ed2aaa98c2b8d04c42adc23d0c2a5eefcb30::" providerId="AD" clId="Web-{1C447A3B-01FA-C7C7-E90B-73611E584C54}" dt="2023-05-03T10:00:51.206" v="39" actId="20577"/>
          <ac:spMkLst>
            <pc:docMk/>
            <pc:sldMk cId="3429883600" sldId="257"/>
            <ac:spMk id="8" creationId="{CCEEDF41-1563-896D-19F0-C30AFA004899}"/>
          </ac:spMkLst>
        </pc:spChg>
        <pc:picChg chg="mod">
          <ac:chgData name="Gastbenutzer" userId="S::urn:spo:anon#0102edabf8c4293e10fd6af53ef3ed2aaa98c2b8d04c42adc23d0c2a5eefcb30::" providerId="AD" clId="Web-{1C447A3B-01FA-C7C7-E90B-73611E584C54}" dt="2023-05-03T10:28:12.354" v="118" actId="1076"/>
          <ac:picMkLst>
            <pc:docMk/>
            <pc:sldMk cId="3429883600" sldId="257"/>
            <ac:picMk id="4" creationId="{48A00AC3-E9A8-E086-4D08-1AA507161645}"/>
          </ac:picMkLst>
        </pc:picChg>
        <pc:picChg chg="add del mod">
          <ac:chgData name="Gastbenutzer" userId="S::urn:spo:anon#0102edabf8c4293e10fd6af53ef3ed2aaa98c2b8d04c42adc23d0c2a5eefcb30::" providerId="AD" clId="Web-{1C447A3B-01FA-C7C7-E90B-73611E584C54}" dt="2023-05-03T10:16:51.316" v="89"/>
          <ac:picMkLst>
            <pc:docMk/>
            <pc:sldMk cId="3429883600" sldId="257"/>
            <ac:picMk id="5" creationId="{D81B7234-29CC-6640-BEFC-6852C4A86D29}"/>
          </ac:picMkLst>
        </pc:picChg>
        <pc:picChg chg="mod">
          <ac:chgData name="Gastbenutzer" userId="S::urn:spo:anon#0102edabf8c4293e10fd6af53ef3ed2aaa98c2b8d04c42adc23d0c2a5eefcb30::" providerId="AD" clId="Web-{1C447A3B-01FA-C7C7-E90B-73611E584C54}" dt="2023-05-03T10:00:35.737" v="29" actId="1076"/>
          <ac:picMkLst>
            <pc:docMk/>
            <pc:sldMk cId="3429883600" sldId="257"/>
            <ac:picMk id="7" creationId="{E15D08D5-89A6-42DE-AE83-69D31932FA73}"/>
          </ac:picMkLst>
        </pc:picChg>
        <pc:picChg chg="add del mod">
          <ac:chgData name="Gastbenutzer" userId="S::urn:spo:anon#0102edabf8c4293e10fd6af53ef3ed2aaa98c2b8d04c42adc23d0c2a5eefcb30::" providerId="AD" clId="Web-{1C447A3B-01FA-C7C7-E90B-73611E584C54}" dt="2023-05-03T10:28:38.636" v="119"/>
          <ac:picMkLst>
            <pc:docMk/>
            <pc:sldMk cId="3429883600" sldId="257"/>
            <ac:picMk id="10" creationId="{BBFA7810-BB0E-D811-F50A-F5A8D77243C5}"/>
          </ac:picMkLst>
        </pc:picChg>
        <pc:picChg chg="add del mod ord">
          <ac:chgData name="Gastbenutzer" userId="S::urn:spo:anon#0102edabf8c4293e10fd6af53ef3ed2aaa98c2b8d04c42adc23d0c2a5eefcb30::" providerId="AD" clId="Web-{1C447A3B-01FA-C7C7-E90B-73611E584C54}" dt="2023-05-03T10:28:38.636" v="120"/>
          <ac:picMkLst>
            <pc:docMk/>
            <pc:sldMk cId="3429883600" sldId="257"/>
            <ac:picMk id="11" creationId="{6B732D27-5B0E-EF66-090B-45D1711E186C}"/>
          </ac:picMkLst>
        </pc:picChg>
        <pc:picChg chg="del mod">
          <ac:chgData name="Gastbenutzer" userId="S::urn:spo:anon#0102edabf8c4293e10fd6af53ef3ed2aaa98c2b8d04c42adc23d0c2a5eefcb30::" providerId="AD" clId="Web-{1C447A3B-01FA-C7C7-E90B-73611E584C54}" dt="2023-05-03T10:47:34.533" v="235"/>
          <ac:picMkLst>
            <pc:docMk/>
            <pc:sldMk cId="3429883600" sldId="257"/>
            <ac:picMk id="12" creationId="{3DC72CE8-7F08-FED0-D859-DF0DB3CD4512}"/>
          </ac:picMkLst>
        </pc:picChg>
        <pc:picChg chg="add mod">
          <ac:chgData name="Gastbenutzer" userId="S::urn:spo:anon#0102edabf8c4293e10fd6af53ef3ed2aaa98c2b8d04c42adc23d0c2a5eefcb30::" providerId="AD" clId="Web-{1C447A3B-01FA-C7C7-E90B-73611E584C54}" dt="2023-05-03T10:47:20.205" v="234" actId="1076"/>
          <ac:picMkLst>
            <pc:docMk/>
            <pc:sldMk cId="3429883600" sldId="257"/>
            <ac:picMk id="14" creationId="{7478B324-EFEC-FF96-36EA-ED741F470430}"/>
          </ac:picMkLst>
        </pc:picChg>
        <pc:picChg chg="add mod">
          <ac:chgData name="Gastbenutzer" userId="S::urn:spo:anon#0102edabf8c4293e10fd6af53ef3ed2aaa98c2b8d04c42adc23d0c2a5eefcb30::" providerId="AD" clId="Web-{1C447A3B-01FA-C7C7-E90B-73611E584C54}" dt="2023-05-03T10:58:04.633" v="269" actId="1076"/>
          <ac:picMkLst>
            <pc:docMk/>
            <pc:sldMk cId="3429883600" sldId="257"/>
            <ac:picMk id="15" creationId="{4D3ED170-B737-2C96-86FE-F8FA4B0CB12E}"/>
          </ac:picMkLst>
        </pc:picChg>
      </pc:sldChg>
      <pc:sldChg chg="addSp modSp">
        <pc:chgData name="Gastbenutzer" userId="S::urn:spo:anon#0102edabf8c4293e10fd6af53ef3ed2aaa98c2b8d04c42adc23d0c2a5eefcb30::" providerId="AD" clId="Web-{1C447A3B-01FA-C7C7-E90B-73611E584C54}" dt="2023-05-03T10:50:30.867" v="243" actId="1076"/>
        <pc:sldMkLst>
          <pc:docMk/>
          <pc:sldMk cId="114000449" sldId="258"/>
        </pc:sldMkLst>
        <pc:picChg chg="add mod">
          <ac:chgData name="Gastbenutzer" userId="S::urn:spo:anon#0102edabf8c4293e10fd6af53ef3ed2aaa98c2b8d04c42adc23d0c2a5eefcb30::" providerId="AD" clId="Web-{1C447A3B-01FA-C7C7-E90B-73611E584C54}" dt="2023-05-03T10:34:00.507" v="150" actId="1076"/>
          <ac:picMkLst>
            <pc:docMk/>
            <pc:sldMk cId="114000449" sldId="258"/>
            <ac:picMk id="5" creationId="{E98A36B4-753A-0AF4-7881-7933B3B52D7F}"/>
          </ac:picMkLst>
        </pc:picChg>
        <pc:picChg chg="add mod">
          <ac:chgData name="Gastbenutzer" userId="S::urn:spo:anon#0102edabf8c4293e10fd6af53ef3ed2aaa98c2b8d04c42adc23d0c2a5eefcb30::" providerId="AD" clId="Web-{1C447A3B-01FA-C7C7-E90B-73611E584C54}" dt="2023-05-03T10:50:30.867" v="243" actId="1076"/>
          <ac:picMkLst>
            <pc:docMk/>
            <pc:sldMk cId="114000449" sldId="258"/>
            <ac:picMk id="6" creationId="{B123476B-5EF4-E064-79DB-127C148802F4}"/>
          </ac:picMkLst>
        </pc:picChg>
      </pc:sldChg>
      <pc:sldChg chg="addSp modSp">
        <pc:chgData name="Gastbenutzer" userId="S::urn:spo:anon#0102edabf8c4293e10fd6af53ef3ed2aaa98c2b8d04c42adc23d0c2a5eefcb30::" providerId="AD" clId="Web-{1C447A3B-01FA-C7C7-E90B-73611E584C54}" dt="2023-05-03T10:33:53.194" v="148" actId="1076"/>
        <pc:sldMkLst>
          <pc:docMk/>
          <pc:sldMk cId="3235410139" sldId="259"/>
        </pc:sldMkLst>
        <pc:picChg chg="add mod">
          <ac:chgData name="Gastbenutzer" userId="S::urn:spo:anon#0102edabf8c4293e10fd6af53ef3ed2aaa98c2b8d04c42adc23d0c2a5eefcb30::" providerId="AD" clId="Web-{1C447A3B-01FA-C7C7-E90B-73611E584C54}" dt="2023-05-03T10:14:57.812" v="84" actId="1076"/>
          <ac:picMkLst>
            <pc:docMk/>
            <pc:sldMk cId="3235410139" sldId="259"/>
            <ac:picMk id="3" creationId="{306AA866-B197-8ECE-DEC8-E8CEE6053A10}"/>
          </ac:picMkLst>
        </pc:picChg>
        <pc:picChg chg="add mod">
          <ac:chgData name="Gastbenutzer" userId="S::urn:spo:anon#0102edabf8c4293e10fd6af53ef3ed2aaa98c2b8d04c42adc23d0c2a5eefcb30::" providerId="AD" clId="Web-{1C447A3B-01FA-C7C7-E90B-73611E584C54}" dt="2023-05-03T10:33:53.194" v="148" actId="1076"/>
          <ac:picMkLst>
            <pc:docMk/>
            <pc:sldMk cId="3235410139" sldId="259"/>
            <ac:picMk id="7" creationId="{F08B15CF-C32A-6353-4115-E00B2A976F9E}"/>
          </ac:picMkLst>
        </pc:picChg>
      </pc:sldChg>
      <pc:sldChg chg="addSp delSp modSp">
        <pc:chgData name="Gastbenutzer" userId="S::urn:spo:anon#0102edabf8c4293e10fd6af53ef3ed2aaa98c2b8d04c42adc23d0c2a5eefcb30::" providerId="AD" clId="Web-{1C447A3B-01FA-C7C7-E90B-73611E584C54}" dt="2023-05-03T11:05:57.867" v="283" actId="1076"/>
        <pc:sldMkLst>
          <pc:docMk/>
          <pc:sldMk cId="3115002155" sldId="260"/>
        </pc:sldMkLst>
        <pc:spChg chg="mod">
          <ac:chgData name="Gastbenutzer" userId="S::urn:spo:anon#0102edabf8c4293e10fd6af53ef3ed2aaa98c2b8d04c42adc23d0c2a5eefcb30::" providerId="AD" clId="Web-{1C447A3B-01FA-C7C7-E90B-73611E584C54}" dt="2023-05-03T10:08:09.314" v="68" actId="20577"/>
          <ac:spMkLst>
            <pc:docMk/>
            <pc:sldMk cId="3115002155" sldId="260"/>
            <ac:spMk id="3" creationId="{805D285C-E3E5-5155-959D-AB18C2B2F0FF}"/>
          </ac:spMkLst>
        </pc:spChg>
        <pc:picChg chg="add mod">
          <ac:chgData name="Gastbenutzer" userId="S::urn:spo:anon#0102edabf8c4293e10fd6af53ef3ed2aaa98c2b8d04c42adc23d0c2a5eefcb30::" providerId="AD" clId="Web-{1C447A3B-01FA-C7C7-E90B-73611E584C54}" dt="2023-05-03T10:32:39.504" v="144" actId="1076"/>
          <ac:picMkLst>
            <pc:docMk/>
            <pc:sldMk cId="3115002155" sldId="260"/>
            <ac:picMk id="4" creationId="{903B15CB-6DA4-82D4-798C-5C26E8BBF529}"/>
          </ac:picMkLst>
        </pc:picChg>
        <pc:picChg chg="add del mod ord">
          <ac:chgData name="Gastbenutzer" userId="S::urn:spo:anon#0102edabf8c4293e10fd6af53ef3ed2aaa98c2b8d04c42adc23d0c2a5eefcb30::" providerId="AD" clId="Web-{1C447A3B-01FA-C7C7-E90B-73611E584C54}" dt="2023-05-03T10:32:14.909" v="137"/>
          <ac:picMkLst>
            <pc:docMk/>
            <pc:sldMk cId="3115002155" sldId="260"/>
            <ac:picMk id="5" creationId="{3D82FABA-C702-C25A-4AB6-835D95A45AE2}"/>
          </ac:picMkLst>
        </pc:picChg>
        <pc:picChg chg="add mod ord">
          <ac:chgData name="Gastbenutzer" userId="S::urn:spo:anon#0102edabf8c4293e10fd6af53ef3ed2aaa98c2b8d04c42adc23d0c2a5eefcb30::" providerId="AD" clId="Web-{1C447A3B-01FA-C7C7-E90B-73611E584C54}" dt="2023-05-03T10:32:36.894" v="143"/>
          <ac:picMkLst>
            <pc:docMk/>
            <pc:sldMk cId="3115002155" sldId="260"/>
            <ac:picMk id="6" creationId="{F3FA7494-8DBF-A31E-9D77-89DEF91AF9A6}"/>
          </ac:picMkLst>
        </pc:picChg>
        <pc:picChg chg="add mod modCrop">
          <ac:chgData name="Gastbenutzer" userId="S::urn:spo:anon#0102edabf8c4293e10fd6af53ef3ed2aaa98c2b8d04c42adc23d0c2a5eefcb30::" providerId="AD" clId="Web-{1C447A3B-01FA-C7C7-E90B-73611E584C54}" dt="2023-05-03T11:05:57.867" v="283" actId="1076"/>
          <ac:picMkLst>
            <pc:docMk/>
            <pc:sldMk cId="3115002155" sldId="260"/>
            <ac:picMk id="7" creationId="{64B843B5-A9C4-A0C6-69BB-AED96323AF09}"/>
          </ac:picMkLst>
        </pc:picChg>
      </pc:sldChg>
      <pc:sldChg chg="addSp delSp modSp addAnim delAnim modAnim">
        <pc:chgData name="Gastbenutzer" userId="S::urn:spo:anon#0102edabf8c4293e10fd6af53ef3ed2aaa98c2b8d04c42adc23d0c2a5eefcb30::" providerId="AD" clId="Web-{1C447A3B-01FA-C7C7-E90B-73611E584C54}" dt="2023-05-03T11:01:29.421" v="274" actId="14100"/>
        <pc:sldMkLst>
          <pc:docMk/>
          <pc:sldMk cId="191258777" sldId="261"/>
        </pc:sldMkLst>
        <pc:spChg chg="add del mod">
          <ac:chgData name="Gastbenutzer" userId="S::urn:spo:anon#0102edabf8c4293e10fd6af53ef3ed2aaa98c2b8d04c42adc23d0c2a5eefcb30::" providerId="AD" clId="Web-{1C447A3B-01FA-C7C7-E90B-73611E584C54}" dt="2023-05-03T10:40:15.503" v="198"/>
          <ac:spMkLst>
            <pc:docMk/>
            <pc:sldMk cId="191258777" sldId="261"/>
            <ac:spMk id="48" creationId="{B2448DFD-2102-AAB8-202F-686B9DABA42C}"/>
          </ac:spMkLst>
        </pc:spChg>
        <pc:spChg chg="add mod">
          <ac:chgData name="Gastbenutzer" userId="S::urn:spo:anon#0102edabf8c4293e10fd6af53ef3ed2aaa98c2b8d04c42adc23d0c2a5eefcb30::" providerId="AD" clId="Web-{1C447A3B-01FA-C7C7-E90B-73611E584C54}" dt="2023-05-03T10:37:46.420" v="187" actId="20577"/>
          <ac:spMkLst>
            <pc:docMk/>
            <pc:sldMk cId="191258777" sldId="261"/>
            <ac:spMk id="547" creationId="{8C320FAA-6089-6A0E-1199-4E78ABF355BF}"/>
          </ac:spMkLst>
        </pc:spChg>
        <pc:spChg chg="add mod">
          <ac:chgData name="Gastbenutzer" userId="S::urn:spo:anon#0102edabf8c4293e10fd6af53ef3ed2aaa98c2b8d04c42adc23d0c2a5eefcb30::" providerId="AD" clId="Web-{1C447A3B-01FA-C7C7-E90B-73611E584C54}" dt="2023-05-03T10:41:00.489" v="202" actId="14100"/>
          <ac:spMkLst>
            <pc:docMk/>
            <pc:sldMk cId="191258777" sldId="261"/>
            <ac:spMk id="619" creationId="{A05BA140-4F29-E3FE-0573-48BA043D79E6}"/>
          </ac:spMkLst>
        </pc:spChg>
        <pc:graphicFrameChg chg="modGraphic">
          <ac:chgData name="Gastbenutzer" userId="S::urn:spo:anon#0102edabf8c4293e10fd6af53ef3ed2aaa98c2b8d04c42adc23d0c2a5eefcb30::" providerId="AD" clId="Web-{1C447A3B-01FA-C7C7-E90B-73611E584C54}" dt="2023-05-03T10:27:39.931" v="114" actId="20577"/>
          <ac:graphicFrameMkLst>
            <pc:docMk/>
            <pc:sldMk cId="191258777" sldId="261"/>
            <ac:graphicFrameMk id="5" creationId="{2CCAB5EA-4C57-E5AC-A36F-D7BB14D4CD73}"/>
          </ac:graphicFrameMkLst>
        </pc:graphicFrameChg>
        <pc:graphicFrameChg chg="ord">
          <ac:chgData name="Gastbenutzer" userId="S::urn:spo:anon#0102edabf8c4293e10fd6af53ef3ed2aaa98c2b8d04c42adc23d0c2a5eefcb30::" providerId="AD" clId="Web-{1C447A3B-01FA-C7C7-E90B-73611E584C54}" dt="2023-05-03T10:39:28.330" v="192"/>
          <ac:graphicFrameMkLst>
            <pc:docMk/>
            <pc:sldMk cId="191258777" sldId="261"/>
            <ac:graphicFrameMk id="15" creationId="{73AA485C-C90F-5771-56DF-243526C1A54E}"/>
          </ac:graphicFrameMkLst>
        </pc:graphicFrameChg>
        <pc:graphicFrameChg chg="add mod">
          <ac:chgData name="Gastbenutzer" userId="S::urn:spo:anon#0102edabf8c4293e10fd6af53ef3ed2aaa98c2b8d04c42adc23d0c2a5eefcb30::" providerId="AD" clId="Web-{1C447A3B-01FA-C7C7-E90B-73611E584C54}" dt="2023-05-03T11:01:29.421" v="274" actId="14100"/>
          <ac:graphicFrameMkLst>
            <pc:docMk/>
            <pc:sldMk cId="191258777" sldId="261"/>
            <ac:graphicFrameMk id="622" creationId="{C0EC5B0F-20C6-6C36-1BC2-060FFDFC5704}"/>
          </ac:graphicFrameMkLst>
        </pc:graphicFrameChg>
        <pc:picChg chg="add">
          <ac:chgData name="Gastbenutzer" userId="S::urn:spo:anon#0102edabf8c4293e10fd6af53ef3ed2aaa98c2b8d04c42adc23d0c2a5eefcb30::" providerId="AD" clId="Web-{1C447A3B-01FA-C7C7-E90B-73611E584C54}" dt="2023-05-03T10:34:09.788" v="151"/>
          <ac:picMkLst>
            <pc:docMk/>
            <pc:sldMk cId="191258777" sldId="261"/>
            <ac:picMk id="47" creationId="{BCD00CCD-8FD0-FB2B-D24B-41993C8744C8}"/>
          </ac:picMkLst>
        </pc:picChg>
        <pc:picChg chg="add mod">
          <ac:chgData name="Gastbenutzer" userId="S::urn:spo:anon#0102edabf8c4293e10fd6af53ef3ed2aaa98c2b8d04c42adc23d0c2a5eefcb30::" providerId="AD" clId="Web-{1C447A3B-01FA-C7C7-E90B-73611E584C54}" dt="2023-05-03T10:47:41.424" v="237" actId="1076"/>
          <ac:picMkLst>
            <pc:docMk/>
            <pc:sldMk cId="191258777" sldId="261"/>
            <ac:picMk id="620" creationId="{0B503AE2-96F9-512A-173F-4BFB696B96B2}"/>
          </ac:picMkLst>
        </pc:picChg>
      </pc:sldChg>
      <pc:sldChg chg="del">
        <pc:chgData name="Gastbenutzer" userId="S::urn:spo:anon#0102edabf8c4293e10fd6af53ef3ed2aaa98c2b8d04c42adc23d0c2a5eefcb30::" providerId="AD" clId="Web-{1C447A3B-01FA-C7C7-E90B-73611E584C54}" dt="2023-05-03T10:14:56.265" v="78"/>
        <pc:sldMkLst>
          <pc:docMk/>
          <pc:sldMk cId="1827438031" sldId="261"/>
        </pc:sldMkLst>
      </pc:sldChg>
      <pc:sldChg chg="del">
        <pc:chgData name="Gastbenutzer" userId="S::urn:spo:anon#0102edabf8c4293e10fd6af53ef3ed2aaa98c2b8d04c42adc23d0c2a5eefcb30::" providerId="AD" clId="Web-{1C447A3B-01FA-C7C7-E90B-73611E584C54}" dt="2023-05-03T10:08:31.549" v="69"/>
        <pc:sldMkLst>
          <pc:docMk/>
          <pc:sldMk cId="1881894190" sldId="261"/>
        </pc:sldMkLst>
      </pc:sldChg>
      <pc:sldChg chg="del">
        <pc:chgData name="Gastbenutzer" userId="S::urn:spo:anon#0102edabf8c4293e10fd6af53ef3ed2aaa98c2b8d04c42adc23d0c2a5eefcb30::" providerId="AD" clId="Web-{1C447A3B-01FA-C7C7-E90B-73611E584C54}" dt="2023-05-03T10:14:19.280" v="77"/>
        <pc:sldMkLst>
          <pc:docMk/>
          <pc:sldMk cId="2830804167" sldId="262"/>
        </pc:sldMkLst>
      </pc:sldChg>
      <pc:sldChg chg="addSp delSp modSp addAnim modAnim">
        <pc:chgData name="Gastbenutzer" userId="S::urn:spo:anon#0102edabf8c4293e10fd6af53ef3ed2aaa98c2b8d04c42adc23d0c2a5eefcb30::" providerId="AD" clId="Web-{1C447A3B-01FA-C7C7-E90B-73611E584C54}" dt="2023-05-03T10:55:43.815" v="267" actId="14100"/>
        <pc:sldMkLst>
          <pc:docMk/>
          <pc:sldMk cId="3384364122" sldId="262"/>
        </pc:sldMkLst>
        <pc:spChg chg="mod">
          <ac:chgData name="Gastbenutzer" userId="S::urn:spo:anon#0102edabf8c4293e10fd6af53ef3ed2aaa98c2b8d04c42adc23d0c2a5eefcb30::" providerId="AD" clId="Web-{1C447A3B-01FA-C7C7-E90B-73611E584C54}" dt="2023-05-03T10:54:22.985" v="255" actId="1076"/>
          <ac:spMkLst>
            <pc:docMk/>
            <pc:sldMk cId="3384364122" sldId="262"/>
            <ac:spMk id="2" creationId="{2B8AD767-9062-D807-93D5-AB0D95422C01}"/>
          </ac:spMkLst>
        </pc:spChg>
        <pc:spChg chg="mod">
          <ac:chgData name="Gastbenutzer" userId="S::urn:spo:anon#0102edabf8c4293e10fd6af53ef3ed2aaa98c2b8d04c42adc23d0c2a5eefcb30::" providerId="AD" clId="Web-{1C447A3B-01FA-C7C7-E90B-73611E584C54}" dt="2023-05-03T10:54:03.625" v="249" actId="20577"/>
          <ac:spMkLst>
            <pc:docMk/>
            <pc:sldMk cId="3384364122" sldId="262"/>
            <ac:spMk id="3" creationId="{AD741861-A12F-05EC-8B96-9C4E1056A54A}"/>
          </ac:spMkLst>
        </pc:spChg>
        <pc:spChg chg="mod">
          <ac:chgData name="Gastbenutzer" userId="S::urn:spo:anon#0102edabf8c4293e10fd6af53ef3ed2aaa98c2b8d04c42adc23d0c2a5eefcb30::" providerId="AD" clId="Web-{1C447A3B-01FA-C7C7-E90B-73611E584C54}" dt="2023-05-03T10:46:54.938" v="230" actId="20577"/>
          <ac:spMkLst>
            <pc:docMk/>
            <pc:sldMk cId="3384364122" sldId="262"/>
            <ac:spMk id="6" creationId="{006BBCAE-F976-73E1-519E-50360DF12B55}"/>
          </ac:spMkLst>
        </pc:spChg>
        <pc:spChg chg="add mod">
          <ac:chgData name="Gastbenutzer" userId="S::urn:spo:anon#0102edabf8c4293e10fd6af53ef3ed2aaa98c2b8d04c42adc23d0c2a5eefcb30::" providerId="AD" clId="Web-{1C447A3B-01FA-C7C7-E90B-73611E584C54}" dt="2023-05-03T10:55:43.815" v="267" actId="14100"/>
          <ac:spMkLst>
            <pc:docMk/>
            <pc:sldMk cId="3384364122" sldId="262"/>
            <ac:spMk id="8" creationId="{D6B8F3D2-7690-6971-E01E-100A81C2659C}"/>
          </ac:spMkLst>
        </pc:spChg>
        <pc:picChg chg="mod">
          <ac:chgData name="Gastbenutzer" userId="S::urn:spo:anon#0102edabf8c4293e10fd6af53ef3ed2aaa98c2b8d04c42adc23d0c2a5eefcb30::" providerId="AD" clId="Web-{1C447A3B-01FA-C7C7-E90B-73611E584C54}" dt="2023-05-03T10:54:27.828" v="257" actId="1076"/>
          <ac:picMkLst>
            <pc:docMk/>
            <pc:sldMk cId="3384364122" sldId="262"/>
            <ac:picMk id="5" creationId="{A99143D6-B2D1-EC2C-6D3E-22FDC854D052}"/>
          </ac:picMkLst>
        </pc:picChg>
        <pc:cxnChg chg="add">
          <ac:chgData name="Gastbenutzer" userId="S::urn:spo:anon#0102edabf8c4293e10fd6af53ef3ed2aaa98c2b8d04c42adc23d0c2a5eefcb30::" providerId="AD" clId="Web-{1C447A3B-01FA-C7C7-E90B-73611E584C54}" dt="2023-05-03T10:54:20.031" v="253"/>
          <ac:cxnSpMkLst>
            <pc:docMk/>
            <pc:sldMk cId="3384364122" sldId="262"/>
            <ac:cxnSpMk id="6" creationId="{C83092C4-FC87-CA31-254C-183F51DB34BD}"/>
          </ac:cxnSpMkLst>
        </pc:cxnChg>
        <pc:cxnChg chg="add del mod">
          <ac:chgData name="Gastbenutzer" userId="S::urn:spo:anon#0102edabf8c4293e10fd6af53ef3ed2aaa98c2b8d04c42adc23d0c2a5eefcb30::" providerId="AD" clId="Web-{1C447A3B-01FA-C7C7-E90B-73611E584C54}" dt="2023-05-03T10:55:09.658" v="263"/>
          <ac:cxnSpMkLst>
            <pc:docMk/>
            <pc:sldMk cId="3384364122" sldId="262"/>
            <ac:cxnSpMk id="7" creationId="{79221916-7B7F-DDC3-2016-ECB0836550DC}"/>
          </ac:cxnSpMkLst>
        </pc:cxnChg>
      </pc:sldChg>
      <pc:sldChg chg="del">
        <pc:chgData name="Gastbenutzer" userId="S::urn:spo:anon#0102edabf8c4293e10fd6af53ef3ed2aaa98c2b8d04c42adc23d0c2a5eefcb30::" providerId="AD" clId="Web-{1C447A3B-01FA-C7C7-E90B-73611E584C54}" dt="2023-05-03T10:14:17.936" v="76"/>
        <pc:sldMkLst>
          <pc:docMk/>
          <pc:sldMk cId="31247845" sldId="263"/>
        </pc:sldMkLst>
      </pc:sldChg>
      <pc:sldChg chg="del">
        <pc:chgData name="Gastbenutzer" userId="S::urn:spo:anon#0102edabf8c4293e10fd6af53ef3ed2aaa98c2b8d04c42adc23d0c2a5eefcb30::" providerId="AD" clId="Web-{1C447A3B-01FA-C7C7-E90B-73611E584C54}" dt="2023-05-03T10:14:56.281" v="79"/>
        <pc:sldMkLst>
          <pc:docMk/>
          <pc:sldMk cId="891940550" sldId="264"/>
        </pc:sldMkLst>
      </pc:sldChg>
      <pc:sldChg chg="del">
        <pc:chgData name="Gastbenutzer" userId="S::urn:spo:anon#0102edabf8c4293e10fd6af53ef3ed2aaa98c2b8d04c42adc23d0c2a5eefcb30::" providerId="AD" clId="Web-{1C447A3B-01FA-C7C7-E90B-73611E584C54}" dt="2023-05-03T10:14:16.233" v="75"/>
        <pc:sldMkLst>
          <pc:docMk/>
          <pc:sldMk cId="3906414946" sldId="265"/>
        </pc:sldMkLst>
      </pc:sldChg>
    </pc:docChg>
  </pc:docChgLst>
  <pc:docChgLst>
    <pc:chgData name="Balkhausen_Lukas" userId="S::lubalkhausen@schueler.berufskolleg.de::5b4fc433-fa5e-429a-af4c-7c825cb7330f" providerId="AD" clId="Web-{19482E0F-9248-91DC-3995-FADCEA148C57}"/>
    <pc:docChg chg="modSld">
      <pc:chgData name="Balkhausen_Lukas" userId="S::lubalkhausen@schueler.berufskolleg.de::5b4fc433-fa5e-429a-af4c-7c825cb7330f" providerId="AD" clId="Web-{19482E0F-9248-91DC-3995-FADCEA148C57}" dt="2023-05-17T07:11:10.179" v="2" actId="1076"/>
      <pc:docMkLst>
        <pc:docMk/>
      </pc:docMkLst>
      <pc:sldChg chg="modAnim">
        <pc:chgData name="Balkhausen_Lukas" userId="S::lubalkhausen@schueler.berufskolleg.de::5b4fc433-fa5e-429a-af4c-7c825cb7330f" providerId="AD" clId="Web-{19482E0F-9248-91DC-3995-FADCEA148C57}" dt="2023-05-17T06:19:43.181" v="0"/>
        <pc:sldMkLst>
          <pc:docMk/>
          <pc:sldMk cId="3429883600" sldId="257"/>
        </pc:sldMkLst>
      </pc:sldChg>
      <pc:sldChg chg="addSp modSp">
        <pc:chgData name="Balkhausen_Lukas" userId="S::lubalkhausen@schueler.berufskolleg.de::5b4fc433-fa5e-429a-af4c-7c825cb7330f" providerId="AD" clId="Web-{19482E0F-9248-91DC-3995-FADCEA148C57}" dt="2023-05-17T07:11:10.179" v="2" actId="1076"/>
        <pc:sldMkLst>
          <pc:docMk/>
          <pc:sldMk cId="1906403852" sldId="272"/>
        </pc:sldMkLst>
        <pc:picChg chg="add mod">
          <ac:chgData name="Balkhausen_Lukas" userId="S::lubalkhausen@schueler.berufskolleg.de::5b4fc433-fa5e-429a-af4c-7c825cb7330f" providerId="AD" clId="Web-{19482E0F-9248-91DC-3995-FADCEA148C57}" dt="2023-05-17T07:11:10.179" v="2" actId="1076"/>
          <ac:picMkLst>
            <pc:docMk/>
            <pc:sldMk cId="1906403852" sldId="272"/>
            <ac:picMk id="6" creationId="{632CD758-3AE3-CA1B-204B-562418EC72E5}"/>
          </ac:picMkLst>
        </pc:picChg>
      </pc:sldChg>
    </pc:docChg>
  </pc:docChgLst>
  <pc:docChgLst>
    <pc:chgData name="Rosendahl_Finn" userId="S::firosendahl@schueler.berufskolleg.de::5b6670c0-d34e-4099-9f5d-2c8ab635f10d" providerId="AD" clId="Web-{859B1740-D507-42FC-9D51-F57BBD8D8784}"/>
    <pc:docChg chg="modSld">
      <pc:chgData name="Rosendahl_Finn" userId="S::firosendahl@schueler.berufskolleg.de::5b6670c0-d34e-4099-9f5d-2c8ab635f10d" providerId="AD" clId="Web-{859B1740-D507-42FC-9D51-F57BBD8D8784}" dt="2023-05-08T10:41:35.688" v="90" actId="14100"/>
      <pc:docMkLst>
        <pc:docMk/>
      </pc:docMkLst>
      <pc:sldChg chg="addSp modSp">
        <pc:chgData name="Rosendahl_Finn" userId="S::firosendahl@schueler.berufskolleg.de::5b6670c0-d34e-4099-9f5d-2c8ab635f10d" providerId="AD" clId="Web-{859B1740-D507-42FC-9D51-F57BBD8D8784}" dt="2023-05-08T10:39:08.303" v="82" actId="1076"/>
        <pc:sldMkLst>
          <pc:docMk/>
          <pc:sldMk cId="3384364122" sldId="262"/>
        </pc:sldMkLst>
        <pc:spChg chg="mod">
          <ac:chgData name="Rosendahl_Finn" userId="S::firosendahl@schueler.berufskolleg.de::5b6670c0-d34e-4099-9f5d-2c8ab635f10d" providerId="AD" clId="Web-{859B1740-D507-42FC-9D51-F57BBD8D8784}" dt="2023-05-08T10:33:50.327" v="72" actId="20577"/>
          <ac:spMkLst>
            <pc:docMk/>
            <pc:sldMk cId="3384364122" sldId="262"/>
            <ac:spMk id="3" creationId="{AD741861-A12F-05EC-8B96-9C4E1056A54A}"/>
          </ac:spMkLst>
        </pc:spChg>
        <pc:picChg chg="add mod modCrop">
          <ac:chgData name="Rosendahl_Finn" userId="S::firosendahl@schueler.berufskolleg.de::5b6670c0-d34e-4099-9f5d-2c8ab635f10d" providerId="AD" clId="Web-{859B1740-D507-42FC-9D51-F57BBD8D8784}" dt="2023-05-08T10:39:08.303" v="82" actId="1076"/>
          <ac:picMkLst>
            <pc:docMk/>
            <pc:sldMk cId="3384364122" sldId="262"/>
            <ac:picMk id="9" creationId="{6782B76D-D307-7EFC-981E-309D9D5FF0D4}"/>
          </ac:picMkLst>
        </pc:picChg>
      </pc:sldChg>
      <pc:sldChg chg="addSp delSp modSp">
        <pc:chgData name="Rosendahl_Finn" userId="S::firosendahl@schueler.berufskolleg.de::5b6670c0-d34e-4099-9f5d-2c8ab635f10d" providerId="AD" clId="Web-{859B1740-D507-42FC-9D51-F57BBD8D8784}" dt="2023-05-08T10:27:31.315" v="70" actId="1076"/>
        <pc:sldMkLst>
          <pc:docMk/>
          <pc:sldMk cId="327075360" sldId="263"/>
        </pc:sldMkLst>
        <pc:spChg chg="add mod">
          <ac:chgData name="Rosendahl_Finn" userId="S::firosendahl@schueler.berufskolleg.de::5b6670c0-d34e-4099-9f5d-2c8ab635f10d" providerId="AD" clId="Web-{859B1740-D507-42FC-9D51-F57BBD8D8784}" dt="2023-05-08T10:19:32.296" v="64" actId="1076"/>
          <ac:spMkLst>
            <pc:docMk/>
            <pc:sldMk cId="327075360" sldId="263"/>
            <ac:spMk id="9" creationId="{87EEBE80-37B0-FCDA-CA24-FA936D57362F}"/>
          </ac:spMkLst>
        </pc:spChg>
        <pc:picChg chg="add mod">
          <ac:chgData name="Rosendahl_Finn" userId="S::firosendahl@schueler.berufskolleg.de::5b6670c0-d34e-4099-9f5d-2c8ab635f10d" providerId="AD" clId="Web-{859B1740-D507-42FC-9D51-F57BBD8D8784}" dt="2023-05-08T10:17:01.238" v="40" actId="1076"/>
          <ac:picMkLst>
            <pc:docMk/>
            <pc:sldMk cId="327075360" sldId="263"/>
            <ac:picMk id="3" creationId="{FEC4CDF6-7EAE-8355-898B-4BD4C89B03CE}"/>
          </ac:picMkLst>
        </pc:picChg>
        <pc:picChg chg="mod">
          <ac:chgData name="Rosendahl_Finn" userId="S::firosendahl@schueler.berufskolleg.de::5b6670c0-d34e-4099-9f5d-2c8ab635f10d" providerId="AD" clId="Web-{859B1740-D507-42FC-9D51-F57BBD8D8784}" dt="2023-05-08T10:17:32.303" v="44" actId="1076"/>
          <ac:picMkLst>
            <pc:docMk/>
            <pc:sldMk cId="327075360" sldId="263"/>
            <ac:picMk id="4" creationId="{AE7AB9FE-43CB-7A19-3B68-EFE4ED96F57B}"/>
          </ac:picMkLst>
        </pc:picChg>
        <pc:picChg chg="add mod ord">
          <ac:chgData name="Rosendahl_Finn" userId="S::firosendahl@schueler.berufskolleg.de::5b6670c0-d34e-4099-9f5d-2c8ab635f10d" providerId="AD" clId="Web-{859B1740-D507-42FC-9D51-F57BBD8D8784}" dt="2023-05-08T10:19:37.609" v="66" actId="1076"/>
          <ac:picMkLst>
            <pc:docMk/>
            <pc:sldMk cId="327075360" sldId="263"/>
            <ac:picMk id="8" creationId="{A04F34FE-0877-61BB-3703-BD1516E34BB8}"/>
          </ac:picMkLst>
        </pc:picChg>
        <pc:picChg chg="add mod">
          <ac:chgData name="Rosendahl_Finn" userId="S::firosendahl@schueler.berufskolleg.de::5b6670c0-d34e-4099-9f5d-2c8ab635f10d" providerId="AD" clId="Web-{859B1740-D507-42FC-9D51-F57BBD8D8784}" dt="2023-05-08T09:50:27.987" v="23" actId="1076"/>
          <ac:picMkLst>
            <pc:docMk/>
            <pc:sldMk cId="327075360" sldId="263"/>
            <ac:picMk id="8" creationId="{DFF0BA0E-979C-0BA1-F3B4-4593A237430F}"/>
          </ac:picMkLst>
        </pc:picChg>
        <pc:picChg chg="add mod">
          <ac:chgData name="Rosendahl_Finn" userId="S::firosendahl@schueler.berufskolleg.de::5b6670c0-d34e-4099-9f5d-2c8ab635f10d" providerId="AD" clId="Web-{859B1740-D507-42FC-9D51-F57BBD8D8784}" dt="2023-05-08T10:27:31.315" v="70" actId="1076"/>
          <ac:picMkLst>
            <pc:docMk/>
            <pc:sldMk cId="327075360" sldId="263"/>
            <ac:picMk id="10" creationId="{1C971133-1DEB-328E-F5ED-DEAD4D330DA9}"/>
          </ac:picMkLst>
        </pc:picChg>
        <pc:picChg chg="del">
          <ac:chgData name="Rosendahl_Finn" userId="S::firosendahl@schueler.berufskolleg.de::5b6670c0-d34e-4099-9f5d-2c8ab635f10d" providerId="AD" clId="Web-{859B1740-D507-42FC-9D51-F57BBD8D8784}" dt="2023-05-08T10:14:35.400" v="25"/>
          <ac:picMkLst>
            <pc:docMk/>
            <pc:sldMk cId="327075360" sldId="263"/>
            <ac:picMk id="11" creationId="{994068F1-B0EA-6145-5329-9CA64E3CBD01}"/>
          </ac:picMkLst>
        </pc:picChg>
        <pc:picChg chg="mod">
          <ac:chgData name="Rosendahl_Finn" userId="S::firosendahl@schueler.berufskolleg.de::5b6670c0-d34e-4099-9f5d-2c8ab635f10d" providerId="AD" clId="Web-{859B1740-D507-42FC-9D51-F57BBD8D8784}" dt="2023-05-08T10:16:48.737" v="35" actId="1076"/>
          <ac:picMkLst>
            <pc:docMk/>
            <pc:sldMk cId="327075360" sldId="263"/>
            <ac:picMk id="13" creationId="{BE610522-BE80-7C2F-68D5-264B7B2DDE89}"/>
          </ac:picMkLst>
        </pc:picChg>
        <pc:picChg chg="mod">
          <ac:chgData name="Rosendahl_Finn" userId="S::firosendahl@schueler.berufskolleg.de::5b6670c0-d34e-4099-9f5d-2c8ab635f10d" providerId="AD" clId="Web-{859B1740-D507-42FC-9D51-F57BBD8D8784}" dt="2023-05-08T10:16:50.800" v="36" actId="1076"/>
          <ac:picMkLst>
            <pc:docMk/>
            <pc:sldMk cId="327075360" sldId="263"/>
            <ac:picMk id="15" creationId="{D5087B5D-ED09-2292-036B-212FFC694F43}"/>
          </ac:picMkLst>
        </pc:picChg>
      </pc:sldChg>
      <pc:sldChg chg="addSp modSp">
        <pc:chgData name="Rosendahl_Finn" userId="S::firosendahl@schueler.berufskolleg.de::5b6670c0-d34e-4099-9f5d-2c8ab635f10d" providerId="AD" clId="Web-{859B1740-D507-42FC-9D51-F57BBD8D8784}" dt="2023-05-08T10:41:35.688" v="90" actId="14100"/>
        <pc:sldMkLst>
          <pc:docMk/>
          <pc:sldMk cId="3824075474" sldId="265"/>
        </pc:sldMkLst>
        <pc:spChg chg="mod">
          <ac:chgData name="Rosendahl_Finn" userId="S::firosendahl@schueler.berufskolleg.de::5b6670c0-d34e-4099-9f5d-2c8ab635f10d" providerId="AD" clId="Web-{859B1740-D507-42FC-9D51-F57BBD8D8784}" dt="2023-05-08T09:43:09.880" v="5" actId="20577"/>
          <ac:spMkLst>
            <pc:docMk/>
            <pc:sldMk cId="3824075474" sldId="265"/>
            <ac:spMk id="3" creationId="{950B2D15-CCB4-8235-44B1-D290599BD468}"/>
          </ac:spMkLst>
        </pc:spChg>
        <pc:picChg chg="add mod modCrop">
          <ac:chgData name="Rosendahl_Finn" userId="S::firosendahl@schueler.berufskolleg.de::5b6670c0-d34e-4099-9f5d-2c8ab635f10d" providerId="AD" clId="Web-{859B1740-D507-42FC-9D51-F57BBD8D8784}" dt="2023-05-08T10:41:35.688" v="90" actId="14100"/>
          <ac:picMkLst>
            <pc:docMk/>
            <pc:sldMk cId="3824075474" sldId="265"/>
            <ac:picMk id="4" creationId="{4324A46B-C650-488D-6B0B-C22CC1914666}"/>
          </ac:picMkLst>
        </pc:picChg>
      </pc:sldChg>
    </pc:docChg>
  </pc:docChgLst>
  <pc:docChgLst>
    <pc:chgData name="Gastbenutzer" userId="S::urn:spo:anon#8e0061054acb99ded46a83157c971332486b536fef612c66f641cebbf375b0b5::" providerId="AD" clId="Web-{D4BB04B4-1155-95BE-922B-3D055F555795}"/>
    <pc:docChg chg="modSld">
      <pc:chgData name="Gastbenutzer" userId="S::urn:spo:anon#8e0061054acb99ded46a83157c971332486b536fef612c66f641cebbf375b0b5::" providerId="AD" clId="Web-{D4BB04B4-1155-95BE-922B-3D055F555795}" dt="2023-04-26T11:04:41.736" v="38"/>
      <pc:docMkLst>
        <pc:docMk/>
      </pc:docMkLst>
      <pc:sldChg chg="addAnim modAnim">
        <pc:chgData name="Gastbenutzer" userId="S::urn:spo:anon#8e0061054acb99ded46a83157c971332486b536fef612c66f641cebbf375b0b5::" providerId="AD" clId="Web-{D4BB04B4-1155-95BE-922B-3D055F555795}" dt="2023-04-26T11:04:41.736" v="38"/>
        <pc:sldMkLst>
          <pc:docMk/>
          <pc:sldMk cId="1577499883" sldId="256"/>
        </pc:sldMkLst>
      </pc:sldChg>
      <pc:sldChg chg="modTransition">
        <pc:chgData name="Gastbenutzer" userId="S::urn:spo:anon#8e0061054acb99ded46a83157c971332486b536fef612c66f641cebbf375b0b5::" providerId="AD" clId="Web-{D4BB04B4-1155-95BE-922B-3D055F555795}" dt="2023-04-26T10:57:22.158" v="22"/>
        <pc:sldMkLst>
          <pc:docMk/>
          <pc:sldMk cId="3429883600" sldId="257"/>
        </pc:sldMkLst>
      </pc:sldChg>
      <pc:sldChg chg="addSp modSp modTransition">
        <pc:chgData name="Gastbenutzer" userId="S::urn:spo:anon#8e0061054acb99ded46a83157c971332486b536fef612c66f641cebbf375b0b5::" providerId="AD" clId="Web-{D4BB04B4-1155-95BE-922B-3D055F555795}" dt="2023-04-26T10:59:52.570" v="26"/>
        <pc:sldMkLst>
          <pc:docMk/>
          <pc:sldMk cId="114000449" sldId="258"/>
        </pc:sldMkLst>
        <pc:picChg chg="add mod">
          <ac:chgData name="Gastbenutzer" userId="S::urn:spo:anon#8e0061054acb99ded46a83157c971332486b536fef612c66f641cebbf375b0b5::" providerId="AD" clId="Web-{D4BB04B4-1155-95BE-922B-3D055F555795}" dt="2023-04-26T10:49:14.345" v="7" actId="1076"/>
          <ac:picMkLst>
            <pc:docMk/>
            <pc:sldMk cId="114000449" sldId="258"/>
            <ac:picMk id="3" creationId="{4E044D39-9897-B271-C75D-65F2E4402364}"/>
          </ac:picMkLst>
        </pc:picChg>
      </pc:sldChg>
      <pc:sldChg chg="addSp modSp">
        <pc:chgData name="Gastbenutzer" userId="S::urn:spo:anon#8e0061054acb99ded46a83157c971332486b536fef612c66f641cebbf375b0b5::" providerId="AD" clId="Web-{D4BB04B4-1155-95BE-922B-3D055F555795}" dt="2023-04-26T10:55:39.436" v="19" actId="1076"/>
        <pc:sldMkLst>
          <pc:docMk/>
          <pc:sldMk cId="3235410139" sldId="259"/>
        </pc:sldMkLst>
        <pc:spChg chg="add mod">
          <ac:chgData name="Gastbenutzer" userId="S::urn:spo:anon#8e0061054acb99ded46a83157c971332486b536fef612c66f641cebbf375b0b5::" providerId="AD" clId="Web-{D4BB04B4-1155-95BE-922B-3D055F555795}" dt="2023-04-26T10:55:39.436" v="19" actId="1076"/>
          <ac:spMkLst>
            <pc:docMk/>
            <pc:sldMk cId="3235410139" sldId="259"/>
            <ac:spMk id="3" creationId="{81B8A985-99E3-F08E-ED64-A97FB1915652}"/>
          </ac:spMkLst>
        </pc:spChg>
        <pc:picChg chg="add mod">
          <ac:chgData name="Gastbenutzer" userId="S::urn:spo:anon#8e0061054acb99ded46a83157c971332486b536fef612c66f641cebbf375b0b5::" providerId="AD" clId="Web-{D4BB04B4-1155-95BE-922B-3D055F555795}" dt="2023-04-26T10:42:12.315" v="1" actId="1076"/>
          <ac:picMkLst>
            <pc:docMk/>
            <pc:sldMk cId="3235410139" sldId="259"/>
            <ac:picMk id="3" creationId="{ABFA056B-79D5-44F8-13E5-AFE31B1FE295}"/>
          </ac:picMkLst>
        </pc:picChg>
        <pc:picChg chg="add mod">
          <ac:chgData name="Gastbenutzer" userId="S::urn:spo:anon#8e0061054acb99ded46a83157c971332486b536fef612c66f641cebbf375b0b5::" providerId="AD" clId="Web-{D4BB04B4-1155-95BE-922B-3D055F555795}" dt="2023-04-26T10:54:32.809" v="12"/>
          <ac:picMkLst>
            <pc:docMk/>
            <pc:sldMk cId="3235410139" sldId="259"/>
            <ac:picMk id="3" creationId="{D3E0F089-1625-1F38-53D5-9DBCCD01D3B0}"/>
          </ac:picMkLst>
        </pc:picChg>
        <pc:picChg chg="add mod">
          <ac:chgData name="Gastbenutzer" userId="S::urn:spo:anon#8e0061054acb99ded46a83157c971332486b536fef612c66f641cebbf375b0b5::" providerId="AD" clId="Web-{D4BB04B4-1155-95BE-922B-3D055F555795}" dt="2023-04-26T10:54:56.700" v="15" actId="1076"/>
          <ac:picMkLst>
            <pc:docMk/>
            <pc:sldMk cId="3235410139" sldId="259"/>
            <ac:picMk id="4" creationId="{16551090-9D94-A259-DC40-68A657DCC361}"/>
          </ac:picMkLst>
        </pc:picChg>
        <pc:picChg chg="mod">
          <ac:chgData name="Gastbenutzer" userId="S::urn:spo:anon#8e0061054acb99ded46a83157c971332486b536fef612c66f641cebbf375b0b5::" providerId="AD" clId="Web-{D4BB04B4-1155-95BE-922B-3D055F555795}" dt="2023-04-26T10:54:23.043" v="11" actId="1076"/>
          <ac:picMkLst>
            <pc:docMk/>
            <pc:sldMk cId="3235410139" sldId="259"/>
            <ac:picMk id="5" creationId="{AB27483C-8603-C53C-7FBC-C1C6BC9C7850}"/>
          </ac:picMkLst>
        </pc:picChg>
        <pc:picChg chg="add mod ord">
          <ac:chgData name="Gastbenutzer" userId="S::urn:spo:anon#8e0061054acb99ded46a83157c971332486b536fef612c66f641cebbf375b0b5::" providerId="AD" clId="Web-{D4BB04B4-1155-95BE-922B-3D055F555795}" dt="2023-04-26T10:43:43.115" v="5"/>
          <ac:picMkLst>
            <pc:docMk/>
            <pc:sldMk cId="3235410139" sldId="259"/>
            <ac:picMk id="6" creationId="{CCBAA22D-F2A5-C9EA-28A7-E33CBC050469}"/>
          </ac:picMkLst>
        </pc:picChg>
        <pc:picChg chg="add mod">
          <ac:chgData name="Gastbenutzer" userId="S::urn:spo:anon#8e0061054acb99ded46a83157c971332486b536fef612c66f641cebbf375b0b5::" providerId="AD" clId="Web-{D4BB04B4-1155-95BE-922B-3D055F555795}" dt="2023-04-26T10:53:15.994" v="8"/>
          <ac:picMkLst>
            <pc:docMk/>
            <pc:sldMk cId="3235410139" sldId="259"/>
            <ac:picMk id="7" creationId="{31DCBCDE-EEE0-A5C4-8547-9F9263AC1ADB}"/>
          </ac:picMkLst>
        </pc:picChg>
        <pc:picChg chg="add mod">
          <ac:chgData name="Gastbenutzer" userId="S::urn:spo:anon#8e0061054acb99ded46a83157c971332486b536fef612c66f641cebbf375b0b5::" providerId="AD" clId="Web-{D4BB04B4-1155-95BE-922B-3D055F555795}" dt="2023-04-26T10:54:00.651" v="10" actId="1076"/>
          <ac:picMkLst>
            <pc:docMk/>
            <pc:sldMk cId="3235410139" sldId="259"/>
            <ac:picMk id="10" creationId="{7F36A7FA-A8F9-5740-B41C-B0BD0D116DEA}"/>
          </ac:picMkLst>
        </pc:picChg>
      </pc:sldChg>
    </pc:docChg>
  </pc:docChgLst>
  <pc:docChgLst>
    <pc:chgData name="Brixius_Justus" userId="S::jubrixius@schueler.berufskolleg.de::c9ba8ee0-a147-47ac-b5cb-2ef6c5825b4b" providerId="AD" clId="Web-{829264AC-C47A-03F0-AEB5-02F76D634D7B}"/>
    <pc:docChg chg="modSld">
      <pc:chgData name="Brixius_Justus" userId="S::jubrixius@schueler.berufskolleg.de::c9ba8ee0-a147-47ac-b5cb-2ef6c5825b4b" providerId="AD" clId="Web-{829264AC-C47A-03F0-AEB5-02F76D634D7B}" dt="2023-05-08T19:30:29.423" v="11"/>
      <pc:docMkLst>
        <pc:docMk/>
      </pc:docMkLst>
      <pc:sldChg chg="delSp modSp">
        <pc:chgData name="Brixius_Justus" userId="S::jubrixius@schueler.berufskolleg.de::c9ba8ee0-a147-47ac-b5cb-2ef6c5825b4b" providerId="AD" clId="Web-{829264AC-C47A-03F0-AEB5-02F76D634D7B}" dt="2023-05-08T19:30:29.423" v="11"/>
        <pc:sldMkLst>
          <pc:docMk/>
          <pc:sldMk cId="3384364122" sldId="262"/>
        </pc:sldMkLst>
        <pc:cxnChg chg="del mod">
          <ac:chgData name="Brixius_Justus" userId="S::jubrixius@schueler.berufskolleg.de::c9ba8ee0-a147-47ac-b5cb-2ef6c5825b4b" providerId="AD" clId="Web-{829264AC-C47A-03F0-AEB5-02F76D634D7B}" dt="2023-05-08T19:30:29.423" v="11"/>
          <ac:cxnSpMkLst>
            <pc:docMk/>
            <pc:sldMk cId="3384364122" sldId="262"/>
            <ac:cxnSpMk id="6" creationId="{C83092C4-FC87-CA31-254C-183F51DB34BD}"/>
          </ac:cxnSpMkLst>
        </pc:cxnChg>
      </pc:sldChg>
      <pc:sldChg chg="addSp modSp">
        <pc:chgData name="Brixius_Justus" userId="S::jubrixius@schueler.berufskolleg.de::c9ba8ee0-a147-47ac-b5cb-2ef6c5825b4b" providerId="AD" clId="Web-{829264AC-C47A-03F0-AEB5-02F76D634D7B}" dt="2023-05-08T18:27:44.906" v="9" actId="688"/>
        <pc:sldMkLst>
          <pc:docMk/>
          <pc:sldMk cId="327075360" sldId="263"/>
        </pc:sldMkLst>
        <pc:picChg chg="add mod">
          <ac:chgData name="Brixius_Justus" userId="S::jubrixius@schueler.berufskolleg.de::c9ba8ee0-a147-47ac-b5cb-2ef6c5825b4b" providerId="AD" clId="Web-{829264AC-C47A-03F0-AEB5-02F76D634D7B}" dt="2023-05-08T18:27:44.906" v="9" actId="688"/>
          <ac:picMkLst>
            <pc:docMk/>
            <pc:sldMk cId="327075360" sldId="263"/>
            <ac:picMk id="11" creationId="{28832F16-003F-1FCC-AC17-84C9FEA6A2D2}"/>
          </ac:picMkLst>
        </pc:picChg>
      </pc:sldChg>
    </pc:docChg>
  </pc:docChgLst>
  <pc:docChgLst>
    <pc:chgData name="Balkhausen_Lukas" userId="S::lubalkhausen@schueler.berufskolleg.de::5b4fc433-fa5e-429a-af4c-7c825cb7330f" providerId="AD" clId="Web-{12C0672B-D069-0C56-0505-D3B5D2616D17}"/>
    <pc:docChg chg="modSld addMainMaster delMainMaster">
      <pc:chgData name="Balkhausen_Lukas" userId="S::lubalkhausen@schueler.berufskolleg.de::5b4fc433-fa5e-429a-af4c-7c825cb7330f" providerId="AD" clId="Web-{12C0672B-D069-0C56-0505-D3B5D2616D17}" dt="2023-04-26T10:57:39.194" v="312" actId="1076"/>
      <pc:docMkLst>
        <pc:docMk/>
      </pc:docMkLst>
      <pc:sldChg chg="addSp delSp modSp mod modClrScheme chgLayout">
        <pc:chgData name="Balkhausen_Lukas" userId="S::lubalkhausen@schueler.berufskolleg.de::5b4fc433-fa5e-429a-af4c-7c825cb7330f" providerId="AD" clId="Web-{12C0672B-D069-0C56-0505-D3B5D2616D17}" dt="2023-04-26T10:18:05.371" v="5" actId="20577"/>
        <pc:sldMkLst>
          <pc:docMk/>
          <pc:sldMk cId="1577499883" sldId="256"/>
        </pc:sldMkLst>
        <pc:spChg chg="mod">
          <ac:chgData name="Balkhausen_Lukas" userId="S::lubalkhausen@schueler.berufskolleg.de::5b4fc433-fa5e-429a-af4c-7c825cb7330f" providerId="AD" clId="Web-{12C0672B-D069-0C56-0505-D3B5D2616D17}" dt="2023-04-26T10:18:05.371" v="5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Balkhausen_Lukas" userId="S::lubalkhausen@schueler.berufskolleg.de::5b4fc433-fa5e-429a-af4c-7c825cb7330f" providerId="AD" clId="Web-{12C0672B-D069-0C56-0505-D3B5D2616D17}" dt="2023-04-26T10:17:27.573" v="0"/>
          <ac:spMkLst>
            <pc:docMk/>
            <pc:sldMk cId="1577499883" sldId="256"/>
            <ac:spMk id="3" creationId="{00000000-0000-0000-0000-000000000000}"/>
          </ac:spMkLst>
        </pc:spChg>
        <pc:spChg chg="del">
          <ac:chgData name="Balkhausen_Lukas" userId="S::lubalkhausen@schueler.berufskolleg.de::5b4fc433-fa5e-429a-af4c-7c825cb7330f" providerId="AD" clId="Web-{12C0672B-D069-0C56-0505-D3B5D2616D17}" dt="2023-04-26T10:17:27.573" v="0"/>
          <ac:spMkLst>
            <pc:docMk/>
            <pc:sldMk cId="1577499883" sldId="256"/>
            <ac:spMk id="15" creationId="{08C9B587-E65E-4B52-B37C-ABEBB6E87928}"/>
          </ac:spMkLst>
        </pc:spChg>
        <pc:spChg chg="del">
          <ac:chgData name="Balkhausen_Lukas" userId="S::lubalkhausen@schueler.berufskolleg.de::5b4fc433-fa5e-429a-af4c-7c825cb7330f" providerId="AD" clId="Web-{12C0672B-D069-0C56-0505-D3B5D2616D17}" dt="2023-04-26T10:17:27.573" v="0"/>
          <ac:spMkLst>
            <pc:docMk/>
            <pc:sldMk cId="1577499883" sldId="256"/>
            <ac:spMk id="16" creationId="{E91DC736-0EF8-4F87-9146-EBF1D2EE4D3D}"/>
          </ac:spMkLst>
        </pc:spChg>
        <pc:spChg chg="del">
          <ac:chgData name="Balkhausen_Lukas" userId="S::lubalkhausen@schueler.berufskolleg.de::5b4fc433-fa5e-429a-af4c-7c825cb7330f" providerId="AD" clId="Web-{12C0672B-D069-0C56-0505-D3B5D2616D17}" dt="2023-04-26T10:17:27.573" v="0"/>
          <ac:spMkLst>
            <pc:docMk/>
            <pc:sldMk cId="1577499883" sldId="256"/>
            <ac:spMk id="17" creationId="{097CD68E-23E3-4007-8847-CD0944C4F7BE}"/>
          </ac:spMkLst>
        </pc:spChg>
        <pc:spChg chg="del">
          <ac:chgData name="Balkhausen_Lukas" userId="S::lubalkhausen@schueler.berufskolleg.de::5b4fc433-fa5e-429a-af4c-7c825cb7330f" providerId="AD" clId="Web-{12C0672B-D069-0C56-0505-D3B5D2616D17}" dt="2023-04-26T10:17:27.573" v="0"/>
          <ac:spMkLst>
            <pc:docMk/>
            <pc:sldMk cId="1577499883" sldId="256"/>
            <ac:spMk id="18" creationId="{AF2F604E-43BE-4DC3-B983-E071523364F8}"/>
          </ac:spMkLst>
        </pc:spChg>
        <pc:spChg chg="add">
          <ac:chgData name="Balkhausen_Lukas" userId="S::lubalkhausen@schueler.berufskolleg.de::5b4fc433-fa5e-429a-af4c-7c825cb7330f" providerId="AD" clId="Web-{12C0672B-D069-0C56-0505-D3B5D2616D17}" dt="2023-04-26T10:17:27.573" v="0"/>
          <ac:spMkLst>
            <pc:docMk/>
            <pc:sldMk cId="1577499883" sldId="256"/>
            <ac:spMk id="23" creationId="{D6F5F07B-A917-442C-82D5-5719737E9E68}"/>
          </ac:spMkLst>
        </pc:spChg>
        <pc:spChg chg="add">
          <ac:chgData name="Balkhausen_Lukas" userId="S::lubalkhausen@schueler.berufskolleg.de::5b4fc433-fa5e-429a-af4c-7c825cb7330f" providerId="AD" clId="Web-{12C0672B-D069-0C56-0505-D3B5D2616D17}" dt="2023-04-26T10:17:27.573" v="0"/>
          <ac:spMkLst>
            <pc:docMk/>
            <pc:sldMk cId="1577499883" sldId="256"/>
            <ac:spMk id="25" creationId="{B7E0C296-2B1B-4589-84EA-239D878496D5}"/>
          </ac:spMkLst>
        </pc:spChg>
        <pc:grpChg chg="add">
          <ac:chgData name="Balkhausen_Lukas" userId="S::lubalkhausen@schueler.berufskolleg.de::5b4fc433-fa5e-429a-af4c-7c825cb7330f" providerId="AD" clId="Web-{12C0672B-D069-0C56-0505-D3B5D2616D17}" dt="2023-04-26T10:17:27.573" v="0"/>
          <ac:grpSpMkLst>
            <pc:docMk/>
            <pc:sldMk cId="1577499883" sldId="256"/>
            <ac:grpSpMk id="27" creationId="{3CDD339A-0D5C-435F-B70C-6498DB974BEE}"/>
          </ac:grpSpMkLst>
        </pc:grpChg>
        <pc:picChg chg="add del mod">
          <ac:chgData name="Balkhausen_Lukas" userId="S::lubalkhausen@schueler.berufskolleg.de::5b4fc433-fa5e-429a-af4c-7c825cb7330f" providerId="AD" clId="Web-{12C0672B-D069-0C56-0505-D3B5D2616D17}" dt="2023-04-26T10:17:50.464" v="2"/>
          <ac:picMkLst>
            <pc:docMk/>
            <pc:sldMk cId="1577499883" sldId="256"/>
            <ac:picMk id="4" creationId="{B3E69BCF-C8BA-9845-486D-29259D059B77}"/>
          </ac:picMkLst>
        </pc:picChg>
      </pc:sldChg>
      <pc:sldChg chg="addSp delSp modSp addAnim delAnim modAnim">
        <pc:chgData name="Balkhausen_Lukas" userId="S::lubalkhausen@schueler.berufskolleg.de::5b4fc433-fa5e-429a-af4c-7c825cb7330f" providerId="AD" clId="Web-{12C0672B-D069-0C56-0505-D3B5D2616D17}" dt="2023-04-26T10:49:23.179" v="257"/>
        <pc:sldMkLst>
          <pc:docMk/>
          <pc:sldMk cId="114000449" sldId="258"/>
        </pc:sldMkLst>
        <pc:spChg chg="mod">
          <ac:chgData name="Balkhausen_Lukas" userId="S::lubalkhausen@schueler.berufskolleg.de::5b4fc433-fa5e-429a-af4c-7c825cb7330f" providerId="AD" clId="Web-{12C0672B-D069-0C56-0505-D3B5D2616D17}" dt="2023-04-26T10:24:23.258" v="10" actId="20577"/>
          <ac:spMkLst>
            <pc:docMk/>
            <pc:sldMk cId="114000449" sldId="258"/>
            <ac:spMk id="2" creationId="{310A647B-8654-343C-F1ED-01684C981C8B}"/>
          </ac:spMkLst>
        </pc:spChg>
        <pc:spChg chg="del">
          <ac:chgData name="Balkhausen_Lukas" userId="S::lubalkhausen@schueler.berufskolleg.de::5b4fc433-fa5e-429a-af4c-7c825cb7330f" providerId="AD" clId="Web-{12C0672B-D069-0C56-0505-D3B5D2616D17}" dt="2023-04-26T10:24:37.836" v="11"/>
          <ac:spMkLst>
            <pc:docMk/>
            <pc:sldMk cId="114000449" sldId="258"/>
            <ac:spMk id="3" creationId="{2A4DAF17-06FE-3984-0877-FC0F890B432B}"/>
          </ac:spMkLst>
        </pc:spChg>
        <pc:spChg chg="add del mod">
          <ac:chgData name="Balkhausen_Lukas" userId="S::lubalkhausen@schueler.berufskolleg.de::5b4fc433-fa5e-429a-af4c-7c825cb7330f" providerId="AD" clId="Web-{12C0672B-D069-0C56-0505-D3B5D2616D17}" dt="2023-04-26T10:29:16.767" v="34"/>
          <ac:spMkLst>
            <pc:docMk/>
            <pc:sldMk cId="114000449" sldId="258"/>
            <ac:spMk id="5" creationId="{F0B96BCE-F6AE-960B-28B8-1D47F6C0A9A0}"/>
          </ac:spMkLst>
        </pc:spChg>
        <pc:spChg chg="add mod">
          <ac:chgData name="Balkhausen_Lukas" userId="S::lubalkhausen@schueler.berufskolleg.de::5b4fc433-fa5e-429a-af4c-7c825cb7330f" providerId="AD" clId="Web-{12C0672B-D069-0C56-0505-D3B5D2616D17}" dt="2023-04-26T10:48:39.037" v="210" actId="1076"/>
          <ac:spMkLst>
            <pc:docMk/>
            <pc:sldMk cId="114000449" sldId="258"/>
            <ac:spMk id="29" creationId="{BA047F4B-4699-8B50-8BF5-20B5223C2886}"/>
          </ac:spMkLst>
        </pc:spChg>
        <pc:spChg chg="add mod">
          <ac:chgData name="Balkhausen_Lukas" userId="S::lubalkhausen@schueler.berufskolleg.de::5b4fc433-fa5e-429a-af4c-7c825cb7330f" providerId="AD" clId="Web-{12C0672B-D069-0C56-0505-D3B5D2616D17}" dt="2023-04-26T10:49:09.663" v="254" actId="20577"/>
          <ac:spMkLst>
            <pc:docMk/>
            <pc:sldMk cId="114000449" sldId="258"/>
            <ac:spMk id="30" creationId="{9145365E-F336-A34A-1610-301D4A199DFE}"/>
          </ac:spMkLst>
        </pc:spChg>
        <pc:picChg chg="del">
          <ac:chgData name="Balkhausen_Lukas" userId="S::lubalkhausen@schueler.berufskolleg.de::5b4fc433-fa5e-429a-af4c-7c825cb7330f" providerId="AD" clId="Web-{12C0672B-D069-0C56-0505-D3B5D2616D17}" dt="2023-04-26T10:49:23.179" v="257"/>
          <ac:picMkLst>
            <pc:docMk/>
            <pc:sldMk cId="114000449" sldId="258"/>
            <ac:picMk id="3" creationId="{4E044D39-9897-B271-C75D-65F2E4402364}"/>
          </ac:picMkLst>
        </pc:picChg>
        <pc:picChg chg="add del mod">
          <ac:chgData name="Balkhausen_Lukas" userId="S::lubalkhausen@schueler.berufskolleg.de::5b4fc433-fa5e-429a-af4c-7c825cb7330f" providerId="AD" clId="Web-{12C0672B-D069-0C56-0505-D3B5D2616D17}" dt="2023-04-26T10:29:18.407" v="35"/>
          <ac:picMkLst>
            <pc:docMk/>
            <pc:sldMk cId="114000449" sldId="258"/>
            <ac:picMk id="4" creationId="{1A5EE5E1-091B-1AB5-8669-03AD03F9DCB3}"/>
          </ac:picMkLst>
        </pc:picChg>
        <pc:picChg chg="add del mod">
          <ac:chgData name="Balkhausen_Lukas" userId="S::lubalkhausen@schueler.berufskolleg.de::5b4fc433-fa5e-429a-af4c-7c825cb7330f" providerId="AD" clId="Web-{12C0672B-D069-0C56-0505-D3B5D2616D17}" dt="2023-04-26T10:29:16.767" v="33"/>
          <ac:picMkLst>
            <pc:docMk/>
            <pc:sldMk cId="114000449" sldId="258"/>
            <ac:picMk id="6" creationId="{5065E51F-6CF9-4CFE-B32B-6582BB6FC012}"/>
          </ac:picMkLst>
        </pc:picChg>
        <pc:picChg chg="add mod">
          <ac:chgData name="Balkhausen_Lukas" userId="S::lubalkhausen@schueler.berufskolleg.de::5b4fc433-fa5e-429a-af4c-7c825cb7330f" providerId="AD" clId="Web-{12C0672B-D069-0C56-0505-D3B5D2616D17}" dt="2023-04-26T10:46:39.783" v="179" actId="1076"/>
          <ac:picMkLst>
            <pc:docMk/>
            <pc:sldMk cId="114000449" sldId="258"/>
            <ac:picMk id="7" creationId="{3FD3F99A-9D2B-3741-5B9D-DA879EC6973B}"/>
          </ac:picMkLst>
        </pc:picChg>
        <pc:picChg chg="add mod">
          <ac:chgData name="Balkhausen_Lukas" userId="S::lubalkhausen@schueler.berufskolleg.de::5b4fc433-fa5e-429a-af4c-7c825cb7330f" providerId="AD" clId="Web-{12C0672B-D069-0C56-0505-D3B5D2616D17}" dt="2023-04-26T10:46:46.736" v="181" actId="1076"/>
          <ac:picMkLst>
            <pc:docMk/>
            <pc:sldMk cId="114000449" sldId="258"/>
            <ac:picMk id="27" creationId="{50219772-57A1-A761-E107-C5780FE8325A}"/>
          </ac:picMkLst>
        </pc:picChg>
        <pc:picChg chg="add mod">
          <ac:chgData name="Balkhausen_Lukas" userId="S::lubalkhausen@schueler.berufskolleg.de::5b4fc433-fa5e-429a-af4c-7c825cb7330f" providerId="AD" clId="Web-{12C0672B-D069-0C56-0505-D3B5D2616D17}" dt="2023-04-26T10:46:27.939" v="175" actId="1076"/>
          <ac:picMkLst>
            <pc:docMk/>
            <pc:sldMk cId="114000449" sldId="258"/>
            <ac:picMk id="28" creationId="{33B96B8D-19FA-75D9-4215-86CF951CE9B2}"/>
          </ac:picMkLst>
        </pc:picChg>
        <pc:inkChg chg="add del">
          <ac:chgData name="Balkhausen_Lukas" userId="S::lubalkhausen@schueler.berufskolleg.de::5b4fc433-fa5e-429a-af4c-7c825cb7330f" providerId="AD" clId="Web-{12C0672B-D069-0C56-0505-D3B5D2616D17}" dt="2023-04-26T10:34:44.011" v="92"/>
          <ac:inkMkLst>
            <pc:docMk/>
            <pc:sldMk cId="114000449" sldId="258"/>
            <ac:inkMk id="8" creationId="{52DBEE91-70F5-79AD-629D-E01183544256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44.011" v="91"/>
          <ac:inkMkLst>
            <pc:docMk/>
            <pc:sldMk cId="114000449" sldId="258"/>
            <ac:inkMk id="9" creationId="{D9FDCC20-E9D4-5E2C-B984-356F8CB1F9F3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44.011" v="90"/>
          <ac:inkMkLst>
            <pc:docMk/>
            <pc:sldMk cId="114000449" sldId="258"/>
            <ac:inkMk id="10" creationId="{A81C8959-98D4-B2F0-E56C-E857C40231B5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44.011" v="89"/>
          <ac:inkMkLst>
            <pc:docMk/>
            <pc:sldMk cId="114000449" sldId="258"/>
            <ac:inkMk id="11" creationId="{D9FD43F7-B735-DB1C-87EA-E9CE3E13A1E6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44.011" v="88"/>
          <ac:inkMkLst>
            <pc:docMk/>
            <pc:sldMk cId="114000449" sldId="258"/>
            <ac:inkMk id="12" creationId="{0623E99A-9500-68D7-025E-655FE5B7CD27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44.011" v="87"/>
          <ac:inkMkLst>
            <pc:docMk/>
            <pc:sldMk cId="114000449" sldId="258"/>
            <ac:inkMk id="13" creationId="{DD1A2146-4356-C24F-2FBF-6A4B5F11B70E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44.011" v="86"/>
          <ac:inkMkLst>
            <pc:docMk/>
            <pc:sldMk cId="114000449" sldId="258"/>
            <ac:inkMk id="14" creationId="{1A994E19-C89D-0695-8D74-2A0843017830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44.011" v="85"/>
          <ac:inkMkLst>
            <pc:docMk/>
            <pc:sldMk cId="114000449" sldId="258"/>
            <ac:inkMk id="15" creationId="{28F1592D-1A15-6679-E304-33C81CE27E26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43.995" v="84"/>
          <ac:inkMkLst>
            <pc:docMk/>
            <pc:sldMk cId="114000449" sldId="258"/>
            <ac:inkMk id="16" creationId="{E3DF8A43-2693-CB91-2D52-E6C31569B301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43.995" v="83"/>
          <ac:inkMkLst>
            <pc:docMk/>
            <pc:sldMk cId="114000449" sldId="258"/>
            <ac:inkMk id="17" creationId="{1A75823B-3D3C-D4A7-9C33-B182327A1B86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24.479" v="80"/>
          <ac:inkMkLst>
            <pc:docMk/>
            <pc:sldMk cId="114000449" sldId="258"/>
            <ac:inkMk id="18" creationId="{A726761F-AE7A-4BCA-DC16-F4BB01264242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24.479" v="79"/>
          <ac:inkMkLst>
            <pc:docMk/>
            <pc:sldMk cId="114000449" sldId="258"/>
            <ac:inkMk id="19" creationId="{7966F7E6-7C07-D32C-689D-CAADF00D1D6C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24.479" v="78"/>
          <ac:inkMkLst>
            <pc:docMk/>
            <pc:sldMk cId="114000449" sldId="258"/>
            <ac:inkMk id="20" creationId="{B0E29878-B714-0202-1FFB-B1DEE322EAA1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24.479" v="77"/>
          <ac:inkMkLst>
            <pc:docMk/>
            <pc:sldMk cId="114000449" sldId="258"/>
            <ac:inkMk id="21" creationId="{988C62CE-F647-44C2-C53A-9E9AEB18414F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24.479" v="76"/>
          <ac:inkMkLst>
            <pc:docMk/>
            <pc:sldMk cId="114000449" sldId="258"/>
            <ac:inkMk id="22" creationId="{1B0369AD-63D0-9196-62EE-D4052A816844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24.479" v="75"/>
          <ac:inkMkLst>
            <pc:docMk/>
            <pc:sldMk cId="114000449" sldId="258"/>
            <ac:inkMk id="23" creationId="{BB292CAF-D458-DCFD-DCE1-28E6BEFE852C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24.479" v="74"/>
          <ac:inkMkLst>
            <pc:docMk/>
            <pc:sldMk cId="114000449" sldId="258"/>
            <ac:inkMk id="24" creationId="{9D8A5A62-71F6-B92A-2D24-467D7676220F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24.479" v="73"/>
          <ac:inkMkLst>
            <pc:docMk/>
            <pc:sldMk cId="114000449" sldId="258"/>
            <ac:inkMk id="25" creationId="{02215051-30D1-C59D-4D1C-F6F92DDADBD5}"/>
          </ac:inkMkLst>
        </pc:inkChg>
        <pc:inkChg chg="add del">
          <ac:chgData name="Balkhausen_Lukas" userId="S::lubalkhausen@schueler.berufskolleg.de::5b4fc433-fa5e-429a-af4c-7c825cb7330f" providerId="AD" clId="Web-{12C0672B-D069-0C56-0505-D3B5D2616D17}" dt="2023-04-26T10:34:24.479" v="72"/>
          <ac:inkMkLst>
            <pc:docMk/>
            <pc:sldMk cId="114000449" sldId="258"/>
            <ac:inkMk id="26" creationId="{CA0E4C8C-20B0-9AD4-8499-769E8B044218}"/>
          </ac:inkMkLst>
        </pc:inkChg>
      </pc:sldChg>
      <pc:sldChg chg="addSp delSp modSp mod modClrScheme chgLayout">
        <pc:chgData name="Balkhausen_Lukas" userId="S::lubalkhausen@schueler.berufskolleg.de::5b4fc433-fa5e-429a-af4c-7c825cb7330f" providerId="AD" clId="Web-{12C0672B-D069-0C56-0505-D3B5D2616D17}" dt="2023-04-26T10:57:39.194" v="312" actId="1076"/>
        <pc:sldMkLst>
          <pc:docMk/>
          <pc:sldMk cId="3235410139" sldId="259"/>
        </pc:sldMkLst>
        <pc:spChg chg="mod ord">
          <ac:chgData name="Balkhausen_Lukas" userId="S::lubalkhausen@schueler.berufskolleg.de::5b4fc433-fa5e-429a-af4c-7c825cb7330f" providerId="AD" clId="Web-{12C0672B-D069-0C56-0505-D3B5D2616D17}" dt="2023-04-26T10:56:13.410" v="289" actId="1076"/>
          <ac:spMkLst>
            <pc:docMk/>
            <pc:sldMk cId="3235410139" sldId="259"/>
            <ac:spMk id="2" creationId="{E82F4AF4-F665-9B8B-8D88-57848B095825}"/>
          </ac:spMkLst>
        </pc:spChg>
        <pc:spChg chg="del mod">
          <ac:chgData name="Balkhausen_Lukas" userId="S::lubalkhausen@schueler.berufskolleg.de::5b4fc433-fa5e-429a-af4c-7c825cb7330f" providerId="AD" clId="Web-{12C0672B-D069-0C56-0505-D3B5D2616D17}" dt="2023-04-26T10:55:51.706" v="287"/>
          <ac:spMkLst>
            <pc:docMk/>
            <pc:sldMk cId="3235410139" sldId="259"/>
            <ac:spMk id="3" creationId="{81B8A985-99E3-F08E-ED64-A97FB1915652}"/>
          </ac:spMkLst>
        </pc:spChg>
        <pc:spChg chg="del mod ord">
          <ac:chgData name="Balkhausen_Lukas" userId="S::lubalkhausen@schueler.berufskolleg.de::5b4fc433-fa5e-429a-af4c-7c825cb7330f" providerId="AD" clId="Web-{12C0672B-D069-0C56-0505-D3B5D2616D17}" dt="2023-04-26T10:37:55.329" v="106"/>
          <ac:spMkLst>
            <pc:docMk/>
            <pc:sldMk cId="3235410139" sldId="259"/>
            <ac:spMk id="3" creationId="{EB9B70CC-C641-DEA2-2735-FA1F017FBC0E}"/>
          </ac:spMkLst>
        </pc:spChg>
        <pc:spChg chg="add del mod ord">
          <ac:chgData name="Balkhausen_Lukas" userId="S::lubalkhausen@schueler.berufskolleg.de::5b4fc433-fa5e-429a-af4c-7c825cb7330f" providerId="AD" clId="Web-{12C0672B-D069-0C56-0505-D3B5D2616D17}" dt="2023-04-26T10:38:11.799" v="109"/>
          <ac:spMkLst>
            <pc:docMk/>
            <pc:sldMk cId="3235410139" sldId="259"/>
            <ac:spMk id="4" creationId="{00AD8AFE-40BA-B390-9E18-EDD60E6ECB05}"/>
          </ac:spMkLst>
        </pc:spChg>
        <pc:spChg chg="add mod">
          <ac:chgData name="Balkhausen_Lukas" userId="S::lubalkhausen@schueler.berufskolleg.de::5b4fc433-fa5e-429a-af4c-7c825cb7330f" providerId="AD" clId="Web-{12C0672B-D069-0C56-0505-D3B5D2616D17}" dt="2023-04-26T10:57:39.194" v="312" actId="1076"/>
          <ac:spMkLst>
            <pc:docMk/>
            <pc:sldMk cId="3235410139" sldId="259"/>
            <ac:spMk id="8" creationId="{F06EDB95-28D8-3E14-BE62-5803C6735AC3}"/>
          </ac:spMkLst>
        </pc:spChg>
        <pc:spChg chg="add mod">
          <ac:chgData name="Balkhausen_Lukas" userId="S::lubalkhausen@schueler.berufskolleg.de::5b4fc433-fa5e-429a-af4c-7c825cb7330f" providerId="AD" clId="Web-{12C0672B-D069-0C56-0505-D3B5D2616D17}" dt="2023-04-26T10:57:16.677" v="309" actId="14100"/>
          <ac:spMkLst>
            <pc:docMk/>
            <pc:sldMk cId="3235410139" sldId="259"/>
            <ac:spMk id="9" creationId="{0F5A7348-D37C-163E-9BF0-65FC3732DECE}"/>
          </ac:spMkLst>
        </pc:spChg>
        <pc:spChg chg="add del mod">
          <ac:chgData name="Balkhausen_Lukas" userId="S::lubalkhausen@schueler.berufskolleg.de::5b4fc433-fa5e-429a-af4c-7c825cb7330f" providerId="AD" clId="Web-{12C0672B-D069-0C56-0505-D3B5D2616D17}" dt="2023-04-26T10:55:48.972" v="285"/>
          <ac:spMkLst>
            <pc:docMk/>
            <pc:sldMk cId="3235410139" sldId="259"/>
            <ac:spMk id="11" creationId="{46390C4F-794F-D4DD-4A8E-BCD29D421063}"/>
          </ac:spMkLst>
        </pc:spChg>
        <pc:picChg chg="del mod">
          <ac:chgData name="Balkhausen_Lukas" userId="S::lubalkhausen@schueler.berufskolleg.de::5b4fc433-fa5e-429a-af4c-7c825cb7330f" providerId="AD" clId="Web-{12C0672B-D069-0C56-0505-D3B5D2616D17}" dt="2023-04-26T10:42:29.150" v="169"/>
          <ac:picMkLst>
            <pc:docMk/>
            <pc:sldMk cId="3235410139" sldId="259"/>
            <ac:picMk id="3" creationId="{ABFA056B-79D5-44F8-13E5-AFE31B1FE295}"/>
          </ac:picMkLst>
        </pc:picChg>
        <pc:picChg chg="del">
          <ac:chgData name="Balkhausen_Lukas" userId="S::lubalkhausen@schueler.berufskolleg.de::5b4fc433-fa5e-429a-af4c-7c825cb7330f" providerId="AD" clId="Web-{12C0672B-D069-0C56-0505-D3B5D2616D17}" dt="2023-04-26T10:54:37.407" v="273"/>
          <ac:picMkLst>
            <pc:docMk/>
            <pc:sldMk cId="3235410139" sldId="259"/>
            <ac:picMk id="3" creationId="{D3E0F089-1625-1F38-53D5-9DBCCD01D3B0}"/>
          </ac:picMkLst>
        </pc:picChg>
        <pc:picChg chg="del">
          <ac:chgData name="Balkhausen_Lukas" userId="S::lubalkhausen@schueler.berufskolleg.de::5b4fc433-fa5e-429a-af4c-7c825cb7330f" providerId="AD" clId="Web-{12C0672B-D069-0C56-0505-D3B5D2616D17}" dt="2023-04-26T10:55:04.658" v="278"/>
          <ac:picMkLst>
            <pc:docMk/>
            <pc:sldMk cId="3235410139" sldId="259"/>
            <ac:picMk id="4" creationId="{16551090-9D94-A259-DC40-68A657DCC361}"/>
          </ac:picMkLst>
        </pc:picChg>
        <pc:picChg chg="del">
          <ac:chgData name="Balkhausen_Lukas" userId="S::lubalkhausen@schueler.berufskolleg.de::5b4fc433-fa5e-429a-af4c-7c825cb7330f" providerId="AD" clId="Web-{12C0672B-D069-0C56-0505-D3B5D2616D17}" dt="2023-04-26T10:45:06.624" v="171"/>
          <ac:picMkLst>
            <pc:docMk/>
            <pc:sldMk cId="3235410139" sldId="259"/>
            <ac:picMk id="4" creationId="{F7530B67-96C9-4A04-15B0-12FEF891DB76}"/>
          </ac:picMkLst>
        </pc:picChg>
        <pc:picChg chg="add mod ord">
          <ac:chgData name="Balkhausen_Lukas" userId="S::lubalkhausen@schueler.berufskolleg.de::5b4fc433-fa5e-429a-af4c-7c825cb7330f" providerId="AD" clId="Web-{12C0672B-D069-0C56-0505-D3B5D2616D17}" dt="2023-04-26T10:56:50.692" v="305" actId="1076"/>
          <ac:picMkLst>
            <pc:docMk/>
            <pc:sldMk cId="3235410139" sldId="259"/>
            <ac:picMk id="5" creationId="{AB27483C-8603-C53C-7FBC-C1C6BC9C7850}"/>
          </ac:picMkLst>
        </pc:picChg>
        <pc:picChg chg="del">
          <ac:chgData name="Balkhausen_Lukas" userId="S::lubalkhausen@schueler.berufskolleg.de::5b4fc433-fa5e-429a-af4c-7c825cb7330f" providerId="AD" clId="Web-{12C0672B-D069-0C56-0505-D3B5D2616D17}" dt="2023-04-26T10:45:05.530" v="170"/>
          <ac:picMkLst>
            <pc:docMk/>
            <pc:sldMk cId="3235410139" sldId="259"/>
            <ac:picMk id="6" creationId="{CCBAA22D-F2A5-C9EA-28A7-E33CBC050469}"/>
          </ac:picMkLst>
        </pc:picChg>
        <pc:picChg chg="del mod">
          <ac:chgData name="Balkhausen_Lukas" userId="S::lubalkhausen@schueler.berufskolleg.de::5b4fc433-fa5e-429a-af4c-7c825cb7330f" providerId="AD" clId="Web-{12C0672B-D069-0C56-0505-D3B5D2616D17}" dt="2023-04-26T10:53:52.609" v="268"/>
          <ac:picMkLst>
            <pc:docMk/>
            <pc:sldMk cId="3235410139" sldId="259"/>
            <ac:picMk id="7" creationId="{31DCBCDE-EEE0-A5C4-8547-9F9263AC1ADB}"/>
          </ac:picMkLst>
        </pc:picChg>
        <pc:picChg chg="del mod">
          <ac:chgData name="Balkhausen_Lukas" userId="S::lubalkhausen@schueler.berufskolleg.de::5b4fc433-fa5e-429a-af4c-7c825cb7330f" providerId="AD" clId="Web-{12C0672B-D069-0C56-0505-D3B5D2616D17}" dt="2023-04-26T10:54:15.375" v="271"/>
          <ac:picMkLst>
            <pc:docMk/>
            <pc:sldMk cId="3235410139" sldId="259"/>
            <ac:picMk id="10" creationId="{7F36A7FA-A8F9-5740-B41C-B0BD0D116DEA}"/>
          </ac:picMkLst>
        </pc:picChg>
        <pc:inkChg chg="add del">
          <ac:chgData name="Balkhausen_Lukas" userId="S::lubalkhausen@schueler.berufskolleg.de::5b4fc433-fa5e-429a-af4c-7c825cb7330f" providerId="AD" clId="Web-{12C0672B-D069-0C56-0505-D3B5D2616D17}" dt="2023-04-26T10:38:45.253" v="113"/>
          <ac:inkMkLst>
            <pc:docMk/>
            <pc:sldMk cId="3235410139" sldId="259"/>
            <ac:inkMk id="7" creationId="{B0597118-84C2-AB99-41AC-7DA95068C05D}"/>
          </ac:inkMkLst>
        </pc:inkChg>
        <pc:cxnChg chg="add del mod">
          <ac:chgData name="Balkhausen_Lukas" userId="S::lubalkhausen@schueler.berufskolleg.de::5b4fc433-fa5e-429a-af4c-7c825cb7330f" providerId="AD" clId="Web-{12C0672B-D069-0C56-0505-D3B5D2616D17}" dt="2023-04-26T10:39:38.129" v="131"/>
          <ac:cxnSpMkLst>
            <pc:docMk/>
            <pc:sldMk cId="3235410139" sldId="259"/>
            <ac:cxnSpMk id="6" creationId="{D71D7515-3C3A-46C0-0D18-9FFE6F2AD806}"/>
          </ac:cxnSpMkLst>
        </pc:cxnChg>
      </pc:sldChg>
      <pc:sldMasterChg chg="del delSldLayout">
        <pc:chgData name="Balkhausen_Lukas" userId="S::lubalkhausen@schueler.berufskolleg.de::5b4fc433-fa5e-429a-af4c-7c825cb7330f" providerId="AD" clId="Web-{12C0672B-D069-0C56-0505-D3B5D2616D17}" dt="2023-04-26T10:17:27.573" v="0"/>
        <pc:sldMasterMkLst>
          <pc:docMk/>
          <pc:sldMasterMk cId="3062949053" sldId="2147483673"/>
        </pc:sldMasterMkLst>
        <pc:sldLayoutChg chg="del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3062949053" sldId="2147483673"/>
            <pc:sldLayoutMk cId="3597578931" sldId="2147483662"/>
          </pc:sldLayoutMkLst>
        </pc:sldLayoutChg>
        <pc:sldLayoutChg chg="del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3062949053" sldId="2147483673"/>
            <pc:sldLayoutMk cId="4137287814" sldId="2147483663"/>
          </pc:sldLayoutMkLst>
        </pc:sldLayoutChg>
        <pc:sldLayoutChg chg="del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3062949053" sldId="2147483673"/>
            <pc:sldLayoutMk cId="2815427792" sldId="2147483664"/>
          </pc:sldLayoutMkLst>
        </pc:sldLayoutChg>
        <pc:sldLayoutChg chg="del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3062949053" sldId="2147483673"/>
            <pc:sldLayoutMk cId="2032518862" sldId="2147483665"/>
          </pc:sldLayoutMkLst>
        </pc:sldLayoutChg>
        <pc:sldLayoutChg chg="del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3062949053" sldId="2147483673"/>
            <pc:sldLayoutMk cId="1895002583" sldId="2147483666"/>
          </pc:sldLayoutMkLst>
        </pc:sldLayoutChg>
        <pc:sldLayoutChg chg="del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3062949053" sldId="2147483673"/>
            <pc:sldLayoutMk cId="1602660020" sldId="2147483667"/>
          </pc:sldLayoutMkLst>
        </pc:sldLayoutChg>
        <pc:sldLayoutChg chg="del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3062949053" sldId="2147483673"/>
            <pc:sldLayoutMk cId="2994754692" sldId="2147483668"/>
          </pc:sldLayoutMkLst>
        </pc:sldLayoutChg>
        <pc:sldLayoutChg chg="del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3062949053" sldId="2147483673"/>
            <pc:sldLayoutMk cId="4124493580" sldId="2147483669"/>
          </pc:sldLayoutMkLst>
        </pc:sldLayoutChg>
        <pc:sldLayoutChg chg="del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3062949053" sldId="2147483673"/>
            <pc:sldLayoutMk cId="142875510" sldId="2147483670"/>
          </pc:sldLayoutMkLst>
        </pc:sldLayoutChg>
        <pc:sldLayoutChg chg="del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3062949053" sldId="2147483673"/>
            <pc:sldLayoutMk cId="2972585629" sldId="2147483671"/>
          </pc:sldLayoutMkLst>
        </pc:sldLayoutChg>
        <pc:sldLayoutChg chg="del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3062949053" sldId="2147483673"/>
            <pc:sldLayoutMk cId="2211766243" sldId="2147483672"/>
          </pc:sldLayoutMkLst>
        </pc:sldLayoutChg>
      </pc:sldMasterChg>
      <pc:sldMasterChg chg="add addSldLayout">
        <pc:chgData name="Balkhausen_Lukas" userId="S::lubalkhausen@schueler.berufskolleg.de::5b4fc433-fa5e-429a-af4c-7c825cb7330f" providerId="AD" clId="Web-{12C0672B-D069-0C56-0505-D3B5D2616D17}" dt="2023-04-26T10:17:27.573" v="0"/>
        <pc:sldMasterMkLst>
          <pc:docMk/>
          <pc:sldMasterMk cId="1720501729" sldId="2147483736"/>
        </pc:sldMasterMkLst>
        <pc:sldLayoutChg chg="add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1720501729" sldId="2147483736"/>
            <pc:sldLayoutMk cId="472973217" sldId="2147483725"/>
          </pc:sldLayoutMkLst>
        </pc:sldLayoutChg>
        <pc:sldLayoutChg chg="add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1720501729" sldId="2147483736"/>
            <pc:sldLayoutMk cId="3807878980" sldId="2147483726"/>
          </pc:sldLayoutMkLst>
        </pc:sldLayoutChg>
        <pc:sldLayoutChg chg="add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1720501729" sldId="2147483736"/>
            <pc:sldLayoutMk cId="1743083098" sldId="2147483727"/>
          </pc:sldLayoutMkLst>
        </pc:sldLayoutChg>
        <pc:sldLayoutChg chg="add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1720501729" sldId="2147483736"/>
            <pc:sldLayoutMk cId="2406579937" sldId="2147483728"/>
          </pc:sldLayoutMkLst>
        </pc:sldLayoutChg>
        <pc:sldLayoutChg chg="add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1720501729" sldId="2147483736"/>
            <pc:sldLayoutMk cId="1086158570" sldId="2147483729"/>
          </pc:sldLayoutMkLst>
        </pc:sldLayoutChg>
        <pc:sldLayoutChg chg="add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1720501729" sldId="2147483736"/>
            <pc:sldLayoutMk cId="3900528185" sldId="2147483730"/>
          </pc:sldLayoutMkLst>
        </pc:sldLayoutChg>
        <pc:sldLayoutChg chg="add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1720501729" sldId="2147483736"/>
            <pc:sldLayoutMk cId="1395448669" sldId="2147483731"/>
          </pc:sldLayoutMkLst>
        </pc:sldLayoutChg>
        <pc:sldLayoutChg chg="add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1720501729" sldId="2147483736"/>
            <pc:sldLayoutMk cId="993133891" sldId="2147483732"/>
          </pc:sldLayoutMkLst>
        </pc:sldLayoutChg>
        <pc:sldLayoutChg chg="add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1720501729" sldId="2147483736"/>
            <pc:sldLayoutMk cId="2965305450" sldId="2147483733"/>
          </pc:sldLayoutMkLst>
        </pc:sldLayoutChg>
        <pc:sldLayoutChg chg="add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1720501729" sldId="2147483736"/>
            <pc:sldLayoutMk cId="1559334756" sldId="2147483734"/>
          </pc:sldLayoutMkLst>
        </pc:sldLayoutChg>
        <pc:sldLayoutChg chg="add">
          <pc:chgData name="Balkhausen_Lukas" userId="S::lubalkhausen@schueler.berufskolleg.de::5b4fc433-fa5e-429a-af4c-7c825cb7330f" providerId="AD" clId="Web-{12C0672B-D069-0C56-0505-D3B5D2616D17}" dt="2023-04-26T10:17:27.573" v="0"/>
          <pc:sldLayoutMkLst>
            <pc:docMk/>
            <pc:sldMasterMk cId="1720501729" sldId="2147483736"/>
            <pc:sldLayoutMk cId="1096680242" sldId="2147483735"/>
          </pc:sldLayoutMkLst>
        </pc:sldLayoutChg>
      </pc:sldMasterChg>
    </pc:docChg>
  </pc:docChgLst>
  <pc:docChgLst>
    <pc:chgData name="Gastbenutzer" userId="S::urn:spo:anon#0102edabf8c4293e10fd6af53ef3ed2aaa98c2b8d04c42adc23d0c2a5eefcb30::" providerId="AD" clId="Web-{D2FCE5CC-FAA0-3479-F166-310E04959EE5}"/>
    <pc:docChg chg="addSld delSld modSld">
      <pc:chgData name="Gastbenutzer" userId="S::urn:spo:anon#0102edabf8c4293e10fd6af53ef3ed2aaa98c2b8d04c42adc23d0c2a5eefcb30::" providerId="AD" clId="Web-{D2FCE5CC-FAA0-3479-F166-310E04959EE5}" dt="2023-05-17T09:52:56.342" v="471" actId="1076"/>
      <pc:docMkLst>
        <pc:docMk/>
      </pc:docMkLst>
      <pc:sldChg chg="modSp">
        <pc:chgData name="Gastbenutzer" userId="S::urn:spo:anon#0102edabf8c4293e10fd6af53ef3ed2aaa98c2b8d04c42adc23d0c2a5eefcb30::" providerId="AD" clId="Web-{D2FCE5CC-FAA0-3479-F166-310E04959EE5}" dt="2023-05-17T08:58:35.099" v="36" actId="20577"/>
        <pc:sldMkLst>
          <pc:docMk/>
          <pc:sldMk cId="3429883600" sldId="257"/>
        </pc:sldMkLst>
        <pc:spChg chg="mod">
          <ac:chgData name="Gastbenutzer" userId="S::urn:spo:anon#0102edabf8c4293e10fd6af53ef3ed2aaa98c2b8d04c42adc23d0c2a5eefcb30::" providerId="AD" clId="Web-{D2FCE5CC-FAA0-3479-F166-310E04959EE5}" dt="2023-05-17T08:58:35.099" v="36" actId="20577"/>
          <ac:spMkLst>
            <pc:docMk/>
            <pc:sldMk cId="3429883600" sldId="257"/>
            <ac:spMk id="3" creationId="{6950AD2A-3DCE-1697-5248-2859DA08C195}"/>
          </ac:spMkLst>
        </pc:spChg>
      </pc:sldChg>
      <pc:sldChg chg="addSp modSp mod modClrScheme chgLayout">
        <pc:chgData name="Gastbenutzer" userId="S::urn:spo:anon#0102edabf8c4293e10fd6af53ef3ed2aaa98c2b8d04c42adc23d0c2a5eefcb30::" providerId="AD" clId="Web-{D2FCE5CC-FAA0-3479-F166-310E04959EE5}" dt="2023-05-17T09:39:36.241" v="297" actId="1076"/>
        <pc:sldMkLst>
          <pc:docMk/>
          <pc:sldMk cId="3824075474" sldId="265"/>
        </pc:sldMkLst>
        <pc:spChg chg="mod ord">
          <ac:chgData name="Gastbenutzer" userId="S::urn:spo:anon#0102edabf8c4293e10fd6af53ef3ed2aaa98c2b8d04c42adc23d0c2a5eefcb30::" providerId="AD" clId="Web-{D2FCE5CC-FAA0-3479-F166-310E04959EE5}" dt="2023-05-17T09:00:05.929" v="77"/>
          <ac:spMkLst>
            <pc:docMk/>
            <pc:sldMk cId="3824075474" sldId="265"/>
            <ac:spMk id="2" creationId="{5044B3C7-A9C3-748F-1889-3955A26F23C8}"/>
          </ac:spMkLst>
        </pc:spChg>
        <pc:spChg chg="mod ord">
          <ac:chgData name="Gastbenutzer" userId="S::urn:spo:anon#0102edabf8c4293e10fd6af53ef3ed2aaa98c2b8d04c42adc23d0c2a5eefcb30::" providerId="AD" clId="Web-{D2FCE5CC-FAA0-3479-F166-310E04959EE5}" dt="2023-05-17T09:32:31.026" v="256" actId="14100"/>
          <ac:spMkLst>
            <pc:docMk/>
            <pc:sldMk cId="3824075474" sldId="265"/>
            <ac:spMk id="3" creationId="{950B2D15-CCB4-8235-44B1-D290599BD468}"/>
          </ac:spMkLst>
        </pc:spChg>
        <pc:spChg chg="add mod ord">
          <ac:chgData name="Gastbenutzer" userId="S::urn:spo:anon#0102edabf8c4293e10fd6af53ef3ed2aaa98c2b8d04c42adc23d0c2a5eefcb30::" providerId="AD" clId="Web-{D2FCE5CC-FAA0-3479-F166-310E04959EE5}" dt="2023-05-17T09:33:16.574" v="259" actId="20577"/>
          <ac:spMkLst>
            <pc:docMk/>
            <pc:sldMk cId="3824075474" sldId="265"/>
            <ac:spMk id="8" creationId="{2FD4A804-2477-923E-A4E5-628BE97F5E99}"/>
          </ac:spMkLst>
        </pc:spChg>
        <pc:spChg chg="add mod ord">
          <ac:chgData name="Gastbenutzer" userId="S::urn:spo:anon#0102edabf8c4293e10fd6af53ef3ed2aaa98c2b8d04c42adc23d0c2a5eefcb30::" providerId="AD" clId="Web-{D2FCE5CC-FAA0-3479-F166-310E04959EE5}" dt="2023-05-17T09:33:25.058" v="260"/>
          <ac:spMkLst>
            <pc:docMk/>
            <pc:sldMk cId="3824075474" sldId="265"/>
            <ac:spMk id="9" creationId="{B6B7171B-250D-0C51-5CF2-577D9860BD5D}"/>
          </ac:spMkLst>
        </pc:spChg>
        <pc:spChg chg="add mod ord">
          <ac:chgData name="Gastbenutzer" userId="S::urn:spo:anon#0102edabf8c4293e10fd6af53ef3ed2aaa98c2b8d04c42adc23d0c2a5eefcb30::" providerId="AD" clId="Web-{D2FCE5CC-FAA0-3479-F166-310E04959EE5}" dt="2023-05-17T09:33:05.698" v="258"/>
          <ac:spMkLst>
            <pc:docMk/>
            <pc:sldMk cId="3824075474" sldId="265"/>
            <ac:spMk id="10" creationId="{5A5EE631-8E5B-93D9-1146-AD94148A0C67}"/>
          </ac:spMkLst>
        </pc:spChg>
        <pc:spChg chg="add mod">
          <ac:chgData name="Gastbenutzer" userId="S::urn:spo:anon#0102edabf8c4293e10fd6af53ef3ed2aaa98c2b8d04c42adc23d0c2a5eefcb30::" providerId="AD" clId="Web-{D2FCE5CC-FAA0-3479-F166-310E04959EE5}" dt="2023-05-17T09:39:36.241" v="297" actId="1076"/>
          <ac:spMkLst>
            <pc:docMk/>
            <pc:sldMk cId="3824075474" sldId="265"/>
            <ac:spMk id="11" creationId="{99D568C2-7718-46CD-9784-2EB9CE9AFB23}"/>
          </ac:spMkLst>
        </pc:spChg>
        <pc:spChg chg="add mod">
          <ac:chgData name="Gastbenutzer" userId="S::urn:spo:anon#0102edabf8c4293e10fd6af53ef3ed2aaa98c2b8d04c42adc23d0c2a5eefcb30::" providerId="AD" clId="Web-{D2FCE5CC-FAA0-3479-F166-310E04959EE5}" dt="2023-05-17T09:11:43.781" v="252" actId="14100"/>
          <ac:spMkLst>
            <pc:docMk/>
            <pc:sldMk cId="3824075474" sldId="265"/>
            <ac:spMk id="12" creationId="{2534EF9B-DC9E-6A91-C90D-6D7175E21745}"/>
          </ac:spMkLst>
        </pc:spChg>
        <pc:picChg chg="mod ord">
          <ac:chgData name="Gastbenutzer" userId="S::urn:spo:anon#0102edabf8c4293e10fd6af53ef3ed2aaa98c2b8d04c42adc23d0c2a5eefcb30::" providerId="AD" clId="Web-{D2FCE5CC-FAA0-3479-F166-310E04959EE5}" dt="2023-05-17T09:11:58.860" v="254" actId="14100"/>
          <ac:picMkLst>
            <pc:docMk/>
            <pc:sldMk cId="3824075474" sldId="265"/>
            <ac:picMk id="6" creationId="{A60E63A1-2316-91A6-1182-E790AAB2EBED}"/>
          </ac:picMkLst>
        </pc:picChg>
        <pc:picChg chg="mod modCrop">
          <ac:chgData name="Gastbenutzer" userId="S::urn:spo:anon#0102edabf8c4293e10fd6af53ef3ed2aaa98c2b8d04c42adc23d0c2a5eefcb30::" providerId="AD" clId="Web-{D2FCE5CC-FAA0-3479-F166-310E04959EE5}" dt="2023-05-17T08:57:45.129" v="12"/>
          <ac:picMkLst>
            <pc:docMk/>
            <pc:sldMk cId="3824075474" sldId="265"/>
            <ac:picMk id="7" creationId="{B8BDBFBB-6403-D178-7B0F-10515B2EFCBB}"/>
          </ac:picMkLst>
        </pc:picChg>
      </pc:sldChg>
      <pc:sldChg chg="addSp modSp">
        <pc:chgData name="Gastbenutzer" userId="S::urn:spo:anon#0102edabf8c4293e10fd6af53ef3ed2aaa98c2b8d04c42adc23d0c2a5eefcb30::" providerId="AD" clId="Web-{D2FCE5CC-FAA0-3479-F166-310E04959EE5}" dt="2023-05-17T09:50:55.619" v="463"/>
        <pc:sldMkLst>
          <pc:docMk/>
          <pc:sldMk cId="1590205175" sldId="268"/>
        </pc:sldMkLst>
        <pc:spChg chg="mod">
          <ac:chgData name="Gastbenutzer" userId="S::urn:spo:anon#0102edabf8c4293e10fd6af53ef3ed2aaa98c2b8d04c42adc23d0c2a5eefcb30::" providerId="AD" clId="Web-{D2FCE5CC-FAA0-3479-F166-310E04959EE5}" dt="2023-05-17T09:49:55.493" v="454" actId="20577"/>
          <ac:spMkLst>
            <pc:docMk/>
            <pc:sldMk cId="1590205175" sldId="268"/>
            <ac:spMk id="3" creationId="{9CBB586E-82A2-ABC6-F668-50C283FF4E03}"/>
          </ac:spMkLst>
        </pc:spChg>
        <pc:picChg chg="add mod modCrop">
          <ac:chgData name="Gastbenutzer" userId="S::urn:spo:anon#0102edabf8c4293e10fd6af53ef3ed2aaa98c2b8d04c42adc23d0c2a5eefcb30::" providerId="AD" clId="Web-{D2FCE5CC-FAA0-3479-F166-310E04959EE5}" dt="2023-05-17T09:50:55.619" v="463"/>
          <ac:picMkLst>
            <pc:docMk/>
            <pc:sldMk cId="1590205175" sldId="268"/>
            <ac:picMk id="6" creationId="{9C61C796-8F2C-4EA1-9847-BC80734EB7CF}"/>
          </ac:picMkLst>
        </pc:picChg>
      </pc:sldChg>
      <pc:sldChg chg="addSp delSp modSp add del mod setBg">
        <pc:chgData name="Gastbenutzer" userId="S::urn:spo:anon#0102edabf8c4293e10fd6af53ef3ed2aaa98c2b8d04c42adc23d0c2a5eefcb30::" providerId="AD" clId="Web-{D2FCE5CC-FAA0-3479-F166-310E04959EE5}" dt="2023-05-17T09:48:02.849" v="448" actId="1076"/>
        <pc:sldMkLst>
          <pc:docMk/>
          <pc:sldMk cId="4122050189" sldId="269"/>
        </pc:sldMkLst>
        <pc:spChg chg="mod">
          <ac:chgData name="Gastbenutzer" userId="S::urn:spo:anon#0102edabf8c4293e10fd6af53ef3ed2aaa98c2b8d04c42adc23d0c2a5eefcb30::" providerId="AD" clId="Web-{D2FCE5CC-FAA0-3479-F166-310E04959EE5}" dt="2023-05-17T09:47:22.910" v="437"/>
          <ac:spMkLst>
            <pc:docMk/>
            <pc:sldMk cId="4122050189" sldId="269"/>
            <ac:spMk id="2" creationId="{4FBE0241-3DEC-2102-D5DF-E87645789119}"/>
          </ac:spMkLst>
        </pc:spChg>
        <pc:spChg chg="mod">
          <ac:chgData name="Gastbenutzer" userId="S::urn:spo:anon#0102edabf8c4293e10fd6af53ef3ed2aaa98c2b8d04c42adc23d0c2a5eefcb30::" providerId="AD" clId="Web-{D2FCE5CC-FAA0-3479-F166-310E04959EE5}" dt="2023-05-17T09:48:02.849" v="448" actId="1076"/>
          <ac:spMkLst>
            <pc:docMk/>
            <pc:sldMk cId="4122050189" sldId="269"/>
            <ac:spMk id="3" creationId="{0AC97875-03AD-3FFD-F574-22B30588F948}"/>
          </ac:spMkLst>
        </pc:spChg>
        <pc:spChg chg="add">
          <ac:chgData name="Gastbenutzer" userId="S::urn:spo:anon#0102edabf8c4293e10fd6af53ef3ed2aaa98c2b8d04c42adc23d0c2a5eefcb30::" providerId="AD" clId="Web-{D2FCE5CC-FAA0-3479-F166-310E04959EE5}" dt="2023-05-17T09:47:22.910" v="437"/>
          <ac:spMkLst>
            <pc:docMk/>
            <pc:sldMk cId="4122050189" sldId="269"/>
            <ac:spMk id="12" creationId="{672C2B58-9772-4A7F-901D-5A1BCDE55C68}"/>
          </ac:spMkLst>
        </pc:spChg>
        <pc:spChg chg="add">
          <ac:chgData name="Gastbenutzer" userId="S::urn:spo:anon#0102edabf8c4293e10fd6af53ef3ed2aaa98c2b8d04c42adc23d0c2a5eefcb30::" providerId="AD" clId="Web-{D2FCE5CC-FAA0-3479-F166-310E04959EE5}" dt="2023-05-17T09:47:22.910" v="437"/>
          <ac:spMkLst>
            <pc:docMk/>
            <pc:sldMk cId="4122050189" sldId="269"/>
            <ac:spMk id="14" creationId="{50B3E7D1-9B4D-44BA-87A2-2ED68788A53A}"/>
          </ac:spMkLst>
        </pc:spChg>
        <pc:picChg chg="add del mod">
          <ac:chgData name="Gastbenutzer" userId="S::urn:spo:anon#0102edabf8c4293e10fd6af53ef3ed2aaa98c2b8d04c42adc23d0c2a5eefcb30::" providerId="AD" clId="Web-{D2FCE5CC-FAA0-3479-F166-310E04959EE5}" dt="2023-05-17T09:47:28.613" v="439"/>
          <ac:picMkLst>
            <pc:docMk/>
            <pc:sldMk cId="4122050189" sldId="269"/>
            <ac:picMk id="5" creationId="{4A6F7EF0-F216-D0C2-D73B-B6D19BE8AC79}"/>
          </ac:picMkLst>
        </pc:picChg>
        <pc:picChg chg="add del mod">
          <ac:chgData name="Gastbenutzer" userId="S::urn:spo:anon#0102edabf8c4293e10fd6af53ef3ed2aaa98c2b8d04c42adc23d0c2a5eefcb30::" providerId="AD" clId="Web-{D2FCE5CC-FAA0-3479-F166-310E04959EE5}" dt="2023-05-17T09:47:28.613" v="438"/>
          <ac:picMkLst>
            <pc:docMk/>
            <pc:sldMk cId="4122050189" sldId="269"/>
            <ac:picMk id="7" creationId="{584E5277-2694-761A-145B-6CF0A81E4349}"/>
          </ac:picMkLst>
        </pc:picChg>
        <pc:picChg chg="add">
          <ac:chgData name="Gastbenutzer" userId="S::urn:spo:anon#0102edabf8c4293e10fd6af53ef3ed2aaa98c2b8d04c42adc23d0c2a5eefcb30::" providerId="AD" clId="Web-{D2FCE5CC-FAA0-3479-F166-310E04959EE5}" dt="2023-05-17T09:47:29.395" v="440"/>
          <ac:picMkLst>
            <pc:docMk/>
            <pc:sldMk cId="4122050189" sldId="269"/>
            <ac:picMk id="9" creationId="{0A73A2A1-8B84-9119-A399-99E964ED98C7}"/>
          </ac:picMkLst>
        </pc:picChg>
        <pc:picChg chg="add">
          <ac:chgData name="Gastbenutzer" userId="S::urn:spo:anon#0102edabf8c4293e10fd6af53ef3ed2aaa98c2b8d04c42adc23d0c2a5eefcb30::" providerId="AD" clId="Web-{D2FCE5CC-FAA0-3479-F166-310E04959EE5}" dt="2023-05-17T09:47:29.410" v="441"/>
          <ac:picMkLst>
            <pc:docMk/>
            <pc:sldMk cId="4122050189" sldId="269"/>
            <ac:picMk id="11" creationId="{4C8C4193-DA13-B8FF-A3E1-28EFD50AAD10}"/>
          </ac:picMkLst>
        </pc:picChg>
      </pc:sldChg>
      <pc:sldChg chg="addSp delSp modSp">
        <pc:chgData name="Gastbenutzer" userId="S::urn:spo:anon#0102edabf8c4293e10fd6af53ef3ed2aaa98c2b8d04c42adc23d0c2a5eefcb30::" providerId="AD" clId="Web-{D2FCE5CC-FAA0-3479-F166-310E04959EE5}" dt="2023-05-17T09:52:56.342" v="471" actId="1076"/>
        <pc:sldMkLst>
          <pc:docMk/>
          <pc:sldMk cId="1906403852" sldId="272"/>
        </pc:sldMkLst>
        <pc:spChg chg="mod">
          <ac:chgData name="Gastbenutzer" userId="S::urn:spo:anon#0102edabf8c4293e10fd6af53ef3ed2aaa98c2b8d04c42adc23d0c2a5eefcb30::" providerId="AD" clId="Web-{D2FCE5CC-FAA0-3479-F166-310E04959EE5}" dt="2023-05-17T09:52:43.701" v="469" actId="14100"/>
          <ac:spMkLst>
            <pc:docMk/>
            <pc:sldMk cId="1906403852" sldId="272"/>
            <ac:spMk id="3" creationId="{7C481DE2-C538-1FC8-5239-BE7322D3FB84}"/>
          </ac:spMkLst>
        </pc:spChg>
        <pc:picChg chg="add del mod ord">
          <ac:chgData name="Gastbenutzer" userId="S::urn:spo:anon#0102edabf8c4293e10fd6af53ef3ed2aaa98c2b8d04c42adc23d0c2a5eefcb30::" providerId="AD" clId="Web-{D2FCE5CC-FAA0-3479-F166-310E04959EE5}" dt="2023-05-17T09:41:41.901" v="306"/>
          <ac:picMkLst>
            <pc:docMk/>
            <pc:sldMk cId="1906403852" sldId="272"/>
            <ac:picMk id="7" creationId="{80A51534-3C0B-D659-0CF4-3E155A3C9182}"/>
          </ac:picMkLst>
        </pc:picChg>
        <pc:picChg chg="add mod">
          <ac:chgData name="Gastbenutzer" userId="S::urn:spo:anon#0102edabf8c4293e10fd6af53ef3ed2aaa98c2b8d04c42adc23d0c2a5eefcb30::" providerId="AD" clId="Web-{D2FCE5CC-FAA0-3479-F166-310E04959EE5}" dt="2023-05-17T09:52:56.342" v="471" actId="1076"/>
          <ac:picMkLst>
            <pc:docMk/>
            <pc:sldMk cId="1906403852" sldId="272"/>
            <ac:picMk id="8" creationId="{A3C3EB7C-785E-A913-057B-393C5A209CB9}"/>
          </ac:picMkLst>
        </pc:picChg>
      </pc:sldChg>
      <pc:sldChg chg="new del">
        <pc:chgData name="Gastbenutzer" userId="S::urn:spo:anon#0102edabf8c4293e10fd6af53ef3ed2aaa98c2b8d04c42adc23d0c2a5eefcb30::" providerId="AD" clId="Web-{D2FCE5CC-FAA0-3479-F166-310E04959EE5}" dt="2023-05-17T08:47:57.538" v="1"/>
        <pc:sldMkLst>
          <pc:docMk/>
          <pc:sldMk cId="263924824" sldId="273"/>
        </pc:sldMkLst>
      </pc:sldChg>
      <pc:sldChg chg="new del">
        <pc:chgData name="Gastbenutzer" userId="S::urn:spo:anon#0102edabf8c4293e10fd6af53ef3ed2aaa98c2b8d04c42adc23d0c2a5eefcb30::" providerId="AD" clId="Web-{D2FCE5CC-FAA0-3479-F166-310E04959EE5}" dt="2023-05-17T08:56:14.049" v="3"/>
        <pc:sldMkLst>
          <pc:docMk/>
          <pc:sldMk cId="2771844748" sldId="273"/>
        </pc:sldMkLst>
      </pc:sldChg>
      <pc:sldChg chg="new del">
        <pc:chgData name="Gastbenutzer" userId="S::urn:spo:anon#0102edabf8c4293e10fd6af53ef3ed2aaa98c2b8d04c42adc23d0c2a5eefcb30::" providerId="AD" clId="Web-{D2FCE5CC-FAA0-3479-F166-310E04959EE5}" dt="2023-05-17T08:57:01.206" v="7"/>
        <pc:sldMkLst>
          <pc:docMk/>
          <pc:sldMk cId="3114887502" sldId="273"/>
        </pc:sldMkLst>
      </pc:sldChg>
    </pc:docChg>
  </pc:docChgLst>
  <pc:docChgLst>
    <pc:chgData name="Brixius_Justus" userId="S::jubrixius@schueler.berufskolleg.de::c9ba8ee0-a147-47ac-b5cb-2ef6c5825b4b" providerId="AD" clId="Web-{97C5EDED-310E-4ADD-21B1-6C503B06B606}"/>
    <pc:docChg chg="modSld">
      <pc:chgData name="Brixius_Justus" userId="S::jubrixius@schueler.berufskolleg.de::c9ba8ee0-a147-47ac-b5cb-2ef6c5825b4b" providerId="AD" clId="Web-{97C5EDED-310E-4ADD-21B1-6C503B06B606}" dt="2023-04-29T05:23:11.631" v="26" actId="1076"/>
      <pc:docMkLst>
        <pc:docMk/>
      </pc:docMkLst>
      <pc:sldChg chg="addSp delSp modSp">
        <pc:chgData name="Brixius_Justus" userId="S::jubrixius@schueler.berufskolleg.de::c9ba8ee0-a147-47ac-b5cb-2ef6c5825b4b" providerId="AD" clId="Web-{97C5EDED-310E-4ADD-21B1-6C503B06B606}" dt="2023-04-29T05:23:11.631" v="26" actId="1076"/>
        <pc:sldMkLst>
          <pc:docMk/>
          <pc:sldMk cId="3429883600" sldId="257"/>
        </pc:sldMkLst>
        <pc:spChg chg="mod">
          <ac:chgData name="Brixius_Justus" userId="S::jubrixius@schueler.berufskolleg.de::c9ba8ee0-a147-47ac-b5cb-2ef6c5825b4b" providerId="AD" clId="Web-{97C5EDED-310E-4ADD-21B1-6C503B06B606}" dt="2023-04-29T05:21:00.907" v="4"/>
          <ac:spMkLst>
            <pc:docMk/>
            <pc:sldMk cId="3429883600" sldId="257"/>
            <ac:spMk id="5" creationId="{2A1ED8E1-5D00-3C95-9D49-97BCE274FF69}"/>
          </ac:spMkLst>
        </pc:spChg>
        <pc:spChg chg="del">
          <ac:chgData name="Brixius_Justus" userId="S::jubrixius@schueler.berufskolleg.de::c9ba8ee0-a147-47ac-b5cb-2ef6c5825b4b" providerId="AD" clId="Web-{97C5EDED-310E-4ADD-21B1-6C503B06B606}" dt="2023-04-29T05:21:00.907" v="4"/>
          <ac:spMkLst>
            <pc:docMk/>
            <pc:sldMk cId="3429883600" sldId="257"/>
            <ac:spMk id="162" creationId="{11AC88F6-55CB-496B-8AD8-9ABD2E6E3BFA}"/>
          </ac:spMkLst>
        </pc:spChg>
        <pc:spChg chg="del">
          <ac:chgData name="Brixius_Justus" userId="S::jubrixius@schueler.berufskolleg.de::c9ba8ee0-a147-47ac-b5cb-2ef6c5825b4b" providerId="AD" clId="Web-{97C5EDED-310E-4ADD-21B1-6C503B06B606}" dt="2023-04-29T05:21:00.907" v="4"/>
          <ac:spMkLst>
            <pc:docMk/>
            <pc:sldMk cId="3429883600" sldId="257"/>
            <ac:spMk id="164" creationId="{6F53D3C3-F24F-4317-98B6-A05ECD30445C}"/>
          </ac:spMkLst>
        </pc:spChg>
        <pc:spChg chg="add">
          <ac:chgData name="Brixius_Justus" userId="S::jubrixius@schueler.berufskolleg.de::c9ba8ee0-a147-47ac-b5cb-2ef6c5825b4b" providerId="AD" clId="Web-{97C5EDED-310E-4ADD-21B1-6C503B06B606}" dt="2023-04-29T05:21:00.907" v="4"/>
          <ac:spMkLst>
            <pc:docMk/>
            <pc:sldMk cId="3429883600" sldId="257"/>
            <ac:spMk id="169" creationId="{0B7ED827-06A5-4778-9BB3-74A28B33DA65}"/>
          </ac:spMkLst>
        </pc:spChg>
        <pc:spChg chg="add">
          <ac:chgData name="Brixius_Justus" userId="S::jubrixius@schueler.berufskolleg.de::c9ba8ee0-a147-47ac-b5cb-2ef6c5825b4b" providerId="AD" clId="Web-{97C5EDED-310E-4ADD-21B1-6C503B06B606}" dt="2023-04-29T05:21:00.907" v="4"/>
          <ac:spMkLst>
            <pc:docMk/>
            <pc:sldMk cId="3429883600" sldId="257"/>
            <ac:spMk id="171" creationId="{EBECA81C-4D92-4A79-B23F-C36986805C94}"/>
          </ac:spMkLst>
        </pc:spChg>
        <pc:spChg chg="add">
          <ac:chgData name="Brixius_Justus" userId="S::jubrixius@schueler.berufskolleg.de::c9ba8ee0-a147-47ac-b5cb-2ef6c5825b4b" providerId="AD" clId="Web-{97C5EDED-310E-4ADD-21B1-6C503B06B606}" dt="2023-04-29T05:21:00.907" v="4"/>
          <ac:spMkLst>
            <pc:docMk/>
            <pc:sldMk cId="3429883600" sldId="257"/>
            <ac:spMk id="173" creationId="{8B7460A4-2B8D-4636-AC17-9E915EEB2CB3}"/>
          </ac:spMkLst>
        </pc:spChg>
        <pc:grpChg chg="add">
          <ac:chgData name="Brixius_Justus" userId="S::jubrixius@schueler.berufskolleg.de::c9ba8ee0-a147-47ac-b5cb-2ef6c5825b4b" providerId="AD" clId="Web-{97C5EDED-310E-4ADD-21B1-6C503B06B606}" dt="2023-04-29T05:21:00.907" v="4"/>
          <ac:grpSpMkLst>
            <pc:docMk/>
            <pc:sldMk cId="3429883600" sldId="257"/>
            <ac:grpSpMk id="175" creationId="{600E745A-480F-491D-9241-B8456A4CB978}"/>
          </ac:grpSpMkLst>
        </pc:grpChg>
        <pc:picChg chg="mod ord">
          <ac:chgData name="Brixius_Justus" userId="S::jubrixius@schueler.berufskolleg.de::c9ba8ee0-a147-47ac-b5cb-2ef6c5825b4b" providerId="AD" clId="Web-{97C5EDED-310E-4ADD-21B1-6C503B06B606}" dt="2023-04-29T05:21:56.971" v="15"/>
          <ac:picMkLst>
            <pc:docMk/>
            <pc:sldMk cId="3429883600" sldId="257"/>
            <ac:picMk id="4" creationId="{48A00AC3-E9A8-E086-4D08-1AA507161645}"/>
          </ac:picMkLst>
        </pc:picChg>
        <pc:picChg chg="mod ord modCrop">
          <ac:chgData name="Brixius_Justus" userId="S::jubrixius@schueler.berufskolleg.de::c9ba8ee0-a147-47ac-b5cb-2ef6c5825b4b" providerId="AD" clId="Web-{97C5EDED-310E-4ADD-21B1-6C503B06B606}" dt="2023-04-29T05:23:11.631" v="26" actId="1076"/>
          <ac:picMkLst>
            <pc:docMk/>
            <pc:sldMk cId="3429883600" sldId="257"/>
            <ac:picMk id="7" creationId="{E15D08D5-89A6-42DE-AE83-69D31932FA73}"/>
          </ac:picMkLst>
        </pc:picChg>
      </pc:sldChg>
    </pc:docChg>
  </pc:docChgLst>
  <pc:docChgLst>
    <pc:chgData name="Rosendahl_Finn" userId="S::firosendahl@schueler.berufskolleg.de::5b6670c0-d34e-4099-9f5d-2c8ab635f10d" providerId="AD" clId="Web-{7583C6B7-5F50-45DD-B738-2D827BDD0E28}"/>
    <pc:docChg chg="addSld modSld sldOrd">
      <pc:chgData name="Rosendahl_Finn" userId="S::firosendahl@schueler.berufskolleg.de::5b6670c0-d34e-4099-9f5d-2c8ab635f10d" providerId="AD" clId="Web-{7583C6B7-5F50-45DD-B738-2D827BDD0E28}" dt="2023-05-17T07:24:34" v="256" actId="20577"/>
      <pc:docMkLst>
        <pc:docMk/>
      </pc:docMkLst>
      <pc:sldChg chg="addSp delSp modSp addAnim delAnim modAnim">
        <pc:chgData name="Rosendahl_Finn" userId="S::firosendahl@schueler.berufskolleg.de::5b6670c0-d34e-4099-9f5d-2c8ab635f10d" providerId="AD" clId="Web-{7583C6B7-5F50-45DD-B738-2D827BDD0E28}" dt="2023-05-17T07:15:41.981" v="254" actId="1076"/>
        <pc:sldMkLst>
          <pc:docMk/>
          <pc:sldMk cId="3429883600" sldId="257"/>
        </pc:sldMkLst>
        <pc:spChg chg="del">
          <ac:chgData name="Rosendahl_Finn" userId="S::firosendahl@schueler.berufskolleg.de::5b6670c0-d34e-4099-9f5d-2c8ab635f10d" providerId="AD" clId="Web-{7583C6B7-5F50-45DD-B738-2D827BDD0E28}" dt="2023-05-17T06:13:30.521" v="1"/>
          <ac:spMkLst>
            <pc:docMk/>
            <pc:sldMk cId="3429883600" sldId="257"/>
            <ac:spMk id="2" creationId="{42C34996-6B72-38EB-FE09-8FCDB7E4058A}"/>
          </ac:spMkLst>
        </pc:spChg>
        <pc:spChg chg="mod">
          <ac:chgData name="Rosendahl_Finn" userId="S::firosendahl@schueler.berufskolleg.de::5b6670c0-d34e-4099-9f5d-2c8ab635f10d" providerId="AD" clId="Web-{7583C6B7-5F50-45DD-B738-2D827BDD0E28}" dt="2023-05-17T07:15:41.981" v="254" actId="1076"/>
          <ac:spMkLst>
            <pc:docMk/>
            <pc:sldMk cId="3429883600" sldId="257"/>
            <ac:spMk id="3" creationId="{6950AD2A-3DCE-1697-5248-2859DA08C195}"/>
          </ac:spMkLst>
        </pc:spChg>
        <pc:spChg chg="add mod">
          <ac:chgData name="Rosendahl_Finn" userId="S::firosendahl@schueler.berufskolleg.de::5b6670c0-d34e-4099-9f5d-2c8ab635f10d" providerId="AD" clId="Web-{7583C6B7-5F50-45DD-B738-2D827BDD0E28}" dt="2023-05-17T07:15:38.871" v="253" actId="1076"/>
          <ac:spMkLst>
            <pc:docMk/>
            <pc:sldMk cId="3429883600" sldId="257"/>
            <ac:spMk id="5" creationId="{40B89550-C3C7-16A1-B660-271B8101499A}"/>
          </ac:spMkLst>
        </pc:spChg>
        <pc:spChg chg="del">
          <ac:chgData name="Rosendahl_Finn" userId="S::firosendahl@schueler.berufskolleg.de::5b6670c0-d34e-4099-9f5d-2c8ab635f10d" providerId="AD" clId="Web-{7583C6B7-5F50-45DD-B738-2D827BDD0E28}" dt="2023-05-17T06:13:26.224" v="0"/>
          <ac:spMkLst>
            <pc:docMk/>
            <pc:sldMk cId="3429883600" sldId="257"/>
            <ac:spMk id="6" creationId="{0220E4FA-3F01-E602-8447-EE666644C41A}"/>
          </ac:spMkLst>
        </pc:spChg>
        <pc:picChg chg="mod">
          <ac:chgData name="Rosendahl_Finn" userId="S::firosendahl@schueler.berufskolleg.de::5b6670c0-d34e-4099-9f5d-2c8ab635f10d" providerId="AD" clId="Web-{7583C6B7-5F50-45DD-B738-2D827BDD0E28}" dt="2023-05-17T06:26:43.768" v="81" actId="1076"/>
          <ac:picMkLst>
            <pc:docMk/>
            <pc:sldMk cId="3429883600" sldId="257"/>
            <ac:picMk id="4" creationId="{48A00AC3-E9A8-E086-4D08-1AA507161645}"/>
          </ac:picMkLst>
        </pc:picChg>
      </pc:sldChg>
      <pc:sldChg chg="modSp">
        <pc:chgData name="Rosendahl_Finn" userId="S::firosendahl@schueler.berufskolleg.de::5b6670c0-d34e-4099-9f5d-2c8ab635f10d" providerId="AD" clId="Web-{7583C6B7-5F50-45DD-B738-2D827BDD0E28}" dt="2023-05-17T06:35:51.021" v="107"/>
        <pc:sldMkLst>
          <pc:docMk/>
          <pc:sldMk cId="3824075474" sldId="265"/>
        </pc:sldMkLst>
        <pc:spChg chg="mod">
          <ac:chgData name="Rosendahl_Finn" userId="S::firosendahl@schueler.berufskolleg.de::5b6670c0-d34e-4099-9f5d-2c8ab635f10d" providerId="AD" clId="Web-{7583C6B7-5F50-45DD-B738-2D827BDD0E28}" dt="2023-05-17T06:34:29.972" v="97" actId="1076"/>
          <ac:spMkLst>
            <pc:docMk/>
            <pc:sldMk cId="3824075474" sldId="265"/>
            <ac:spMk id="3" creationId="{950B2D15-CCB4-8235-44B1-D290599BD468}"/>
          </ac:spMkLst>
        </pc:spChg>
        <pc:picChg chg="mod">
          <ac:chgData name="Rosendahl_Finn" userId="S::firosendahl@schueler.berufskolleg.de::5b6670c0-d34e-4099-9f5d-2c8ab635f10d" providerId="AD" clId="Web-{7583C6B7-5F50-45DD-B738-2D827BDD0E28}" dt="2023-05-17T06:35:51.021" v="107"/>
          <ac:picMkLst>
            <pc:docMk/>
            <pc:sldMk cId="3824075474" sldId="265"/>
            <ac:picMk id="6" creationId="{A60E63A1-2316-91A6-1182-E790AAB2EBED}"/>
          </ac:picMkLst>
        </pc:picChg>
        <pc:picChg chg="mod ord">
          <ac:chgData name="Rosendahl_Finn" userId="S::firosendahl@schueler.berufskolleg.de::5b6670c0-d34e-4099-9f5d-2c8ab635f10d" providerId="AD" clId="Web-{7583C6B7-5F50-45DD-B738-2D827BDD0E28}" dt="2023-05-17T06:35:36.458" v="104" actId="1076"/>
          <ac:picMkLst>
            <pc:docMk/>
            <pc:sldMk cId="3824075474" sldId="265"/>
            <ac:picMk id="7" creationId="{B8BDBFBB-6403-D178-7B0F-10515B2EFCBB}"/>
          </ac:picMkLst>
        </pc:picChg>
      </pc:sldChg>
      <pc:sldChg chg="modSp">
        <pc:chgData name="Rosendahl_Finn" userId="S::firosendahl@schueler.berufskolleg.de::5b6670c0-d34e-4099-9f5d-2c8ab635f10d" providerId="AD" clId="Web-{7583C6B7-5F50-45DD-B738-2D827BDD0E28}" dt="2023-05-17T06:40:22.922" v="113" actId="14100"/>
        <pc:sldMkLst>
          <pc:docMk/>
          <pc:sldMk cId="2829268443" sldId="270"/>
        </pc:sldMkLst>
        <pc:picChg chg="mod">
          <ac:chgData name="Rosendahl_Finn" userId="S::firosendahl@schueler.berufskolleg.de::5b6670c0-d34e-4099-9f5d-2c8ab635f10d" providerId="AD" clId="Web-{7583C6B7-5F50-45DD-B738-2D827BDD0E28}" dt="2023-05-17T06:40:22.922" v="113" actId="14100"/>
          <ac:picMkLst>
            <pc:docMk/>
            <pc:sldMk cId="2829268443" sldId="270"/>
            <ac:picMk id="7" creationId="{7FFC4B56-5822-FF88-704A-1F9778BBD2F9}"/>
          </ac:picMkLst>
        </pc:picChg>
      </pc:sldChg>
      <pc:sldChg chg="addSp modSp new ord">
        <pc:chgData name="Rosendahl_Finn" userId="S::firosendahl@schueler.berufskolleg.de::5b6670c0-d34e-4099-9f5d-2c8ab635f10d" providerId="AD" clId="Web-{7583C6B7-5F50-45DD-B738-2D827BDD0E28}" dt="2023-05-17T07:24:34" v="256" actId="20577"/>
        <pc:sldMkLst>
          <pc:docMk/>
          <pc:sldMk cId="1906403852" sldId="272"/>
        </pc:sldMkLst>
        <pc:spChg chg="mod">
          <ac:chgData name="Rosendahl_Finn" userId="S::firosendahl@schueler.berufskolleg.de::5b6670c0-d34e-4099-9f5d-2c8ab635f10d" providerId="AD" clId="Web-{7583C6B7-5F50-45DD-B738-2D827BDD0E28}" dt="2023-05-17T06:52:31.807" v="173" actId="20577"/>
          <ac:spMkLst>
            <pc:docMk/>
            <pc:sldMk cId="1906403852" sldId="272"/>
            <ac:spMk id="2" creationId="{D0DE0BFA-5D80-6AAE-F0B0-BEF78A35667E}"/>
          </ac:spMkLst>
        </pc:spChg>
        <pc:spChg chg="mod">
          <ac:chgData name="Rosendahl_Finn" userId="S::firosendahl@schueler.berufskolleg.de::5b6670c0-d34e-4099-9f5d-2c8ab635f10d" providerId="AD" clId="Web-{7583C6B7-5F50-45DD-B738-2D827BDD0E28}" dt="2023-05-17T06:46:40.247" v="166"/>
          <ac:spMkLst>
            <pc:docMk/>
            <pc:sldMk cId="1906403852" sldId="272"/>
            <ac:spMk id="3" creationId="{7C481DE2-C538-1FC8-5239-BE7322D3FB84}"/>
          </ac:spMkLst>
        </pc:spChg>
        <pc:spChg chg="add mod">
          <ac:chgData name="Rosendahl_Finn" userId="S::firosendahl@schueler.berufskolleg.de::5b6670c0-d34e-4099-9f5d-2c8ab635f10d" providerId="AD" clId="Web-{7583C6B7-5F50-45DD-B738-2D827BDD0E28}" dt="2023-05-17T07:24:34" v="256" actId="20577"/>
          <ac:spMkLst>
            <pc:docMk/>
            <pc:sldMk cId="1906403852" sldId="272"/>
            <ac:spMk id="4" creationId="{0EB9CBE7-C190-3B31-5873-2CC0792D3F45}"/>
          </ac:spMkLst>
        </pc:spChg>
      </pc:sldChg>
    </pc:docChg>
  </pc:docChgLst>
  <pc:docChgLst>
    <pc:chgData name="Gastbenutzer" userId="S::urn:spo:anon#8e0061054acb99ded46a83157c971332486b536fef612c66f641cebbf375b0b5::" providerId="AD" clId="Web-{74839FAE-9FB6-68A9-5B16-17C4F172FE45}"/>
    <pc:docChg chg="modSld">
      <pc:chgData name="Gastbenutzer" userId="S::urn:spo:anon#8e0061054acb99ded46a83157c971332486b536fef612c66f641cebbf375b0b5::" providerId="AD" clId="Web-{74839FAE-9FB6-68A9-5B16-17C4F172FE45}" dt="2023-05-10T13:26:57.393" v="15" actId="1076"/>
      <pc:docMkLst>
        <pc:docMk/>
      </pc:docMkLst>
      <pc:sldChg chg="modSp">
        <pc:chgData name="Gastbenutzer" userId="S::urn:spo:anon#8e0061054acb99ded46a83157c971332486b536fef612c66f641cebbf375b0b5::" providerId="AD" clId="Web-{74839FAE-9FB6-68A9-5B16-17C4F172FE45}" dt="2023-05-10T13:24:35.793" v="7" actId="20577"/>
        <pc:sldMkLst>
          <pc:docMk/>
          <pc:sldMk cId="3384364122" sldId="262"/>
        </pc:sldMkLst>
        <pc:spChg chg="mod">
          <ac:chgData name="Gastbenutzer" userId="S::urn:spo:anon#8e0061054acb99ded46a83157c971332486b536fef612c66f641cebbf375b0b5::" providerId="AD" clId="Web-{74839FAE-9FB6-68A9-5B16-17C4F172FE45}" dt="2023-05-10T13:24:35.793" v="7" actId="20577"/>
          <ac:spMkLst>
            <pc:docMk/>
            <pc:sldMk cId="3384364122" sldId="262"/>
            <ac:spMk id="3" creationId="{AD741861-A12F-05EC-8B96-9C4E1056A54A}"/>
          </ac:spMkLst>
        </pc:spChg>
      </pc:sldChg>
      <pc:sldChg chg="modSp">
        <pc:chgData name="Gastbenutzer" userId="S::urn:spo:anon#8e0061054acb99ded46a83157c971332486b536fef612c66f641cebbf375b0b5::" providerId="AD" clId="Web-{74839FAE-9FB6-68A9-5B16-17C4F172FE45}" dt="2023-05-10T11:03:44.317" v="1" actId="1076"/>
        <pc:sldMkLst>
          <pc:docMk/>
          <pc:sldMk cId="327075360" sldId="263"/>
        </pc:sldMkLst>
        <pc:picChg chg="mod">
          <ac:chgData name="Gastbenutzer" userId="S::urn:spo:anon#8e0061054acb99ded46a83157c971332486b536fef612c66f641cebbf375b0b5::" providerId="AD" clId="Web-{74839FAE-9FB6-68A9-5B16-17C4F172FE45}" dt="2023-05-10T11:03:44.317" v="1" actId="1076"/>
          <ac:picMkLst>
            <pc:docMk/>
            <pc:sldMk cId="327075360" sldId="263"/>
            <ac:picMk id="11" creationId="{28832F16-003F-1FCC-AC17-84C9FEA6A2D2}"/>
          </ac:picMkLst>
        </pc:picChg>
        <pc:picChg chg="mod">
          <ac:chgData name="Gastbenutzer" userId="S::urn:spo:anon#8e0061054acb99ded46a83157c971332486b536fef612c66f641cebbf375b0b5::" providerId="AD" clId="Web-{74839FAE-9FB6-68A9-5B16-17C4F172FE45}" dt="2023-05-10T11:03:17.363" v="0" actId="14100"/>
          <ac:picMkLst>
            <pc:docMk/>
            <pc:sldMk cId="327075360" sldId="263"/>
            <ac:picMk id="14" creationId="{319C8546-37FC-AE6F-9066-310E4615F749}"/>
          </ac:picMkLst>
        </pc:picChg>
      </pc:sldChg>
      <pc:sldChg chg="delSp modSp">
        <pc:chgData name="Gastbenutzer" userId="S::urn:spo:anon#8e0061054acb99ded46a83157c971332486b536fef612c66f641cebbf375b0b5::" providerId="AD" clId="Web-{74839FAE-9FB6-68A9-5B16-17C4F172FE45}" dt="2023-05-10T13:22:47.711" v="3"/>
        <pc:sldMkLst>
          <pc:docMk/>
          <pc:sldMk cId="3824075474" sldId="265"/>
        </pc:sldMkLst>
        <pc:picChg chg="mod">
          <ac:chgData name="Gastbenutzer" userId="S::urn:spo:anon#8e0061054acb99ded46a83157c971332486b536fef612c66f641cebbf375b0b5::" providerId="AD" clId="Web-{74839FAE-9FB6-68A9-5B16-17C4F172FE45}" dt="2023-05-10T13:22:44.555" v="2" actId="1076"/>
          <ac:picMkLst>
            <pc:docMk/>
            <pc:sldMk cId="3824075474" sldId="265"/>
            <ac:picMk id="6" creationId="{A60E63A1-2316-91A6-1182-E790AAB2EBED}"/>
          </ac:picMkLst>
        </pc:picChg>
        <pc:picChg chg="del">
          <ac:chgData name="Gastbenutzer" userId="S::urn:spo:anon#8e0061054acb99ded46a83157c971332486b536fef612c66f641cebbf375b0b5::" providerId="AD" clId="Web-{74839FAE-9FB6-68A9-5B16-17C4F172FE45}" dt="2023-05-10T13:22:47.711" v="3"/>
          <ac:picMkLst>
            <pc:docMk/>
            <pc:sldMk cId="3824075474" sldId="265"/>
            <ac:picMk id="8" creationId="{A58911BB-3F5C-B45B-B73A-007D576C7714}"/>
          </ac:picMkLst>
        </pc:picChg>
      </pc:sldChg>
      <pc:sldChg chg="modSp">
        <pc:chgData name="Gastbenutzer" userId="S::urn:spo:anon#8e0061054acb99ded46a83157c971332486b536fef612c66f641cebbf375b0b5::" providerId="AD" clId="Web-{74839FAE-9FB6-68A9-5B16-17C4F172FE45}" dt="2023-05-10T13:26:57.393" v="15" actId="1076"/>
        <pc:sldMkLst>
          <pc:docMk/>
          <pc:sldMk cId="2829268443" sldId="270"/>
        </pc:sldMkLst>
        <pc:picChg chg="mod ord">
          <ac:chgData name="Gastbenutzer" userId="S::urn:spo:anon#8e0061054acb99ded46a83157c971332486b536fef612c66f641cebbf375b0b5::" providerId="AD" clId="Web-{74839FAE-9FB6-68A9-5B16-17C4F172FE45}" dt="2023-05-10T13:26:57.393" v="15" actId="1076"/>
          <ac:picMkLst>
            <pc:docMk/>
            <pc:sldMk cId="2829268443" sldId="270"/>
            <ac:picMk id="7" creationId="{7FFC4B56-5822-FF88-704A-1F9778BBD2F9}"/>
          </ac:picMkLst>
        </pc:picChg>
      </pc:sldChg>
    </pc:docChg>
  </pc:docChgLst>
  <pc:docChgLst>
    <pc:chgData name="Gastbenutzer" userId="S::urn:spo:anon#8e0061054acb99ded46a83157c971332486b536fef612c66f641cebbf375b0b5::" providerId="AD" clId="Web-{56792483-4F38-F195-3F13-A664288930AF}"/>
    <pc:docChg chg="modSld">
      <pc:chgData name="Gastbenutzer" userId="S::urn:spo:anon#8e0061054acb99ded46a83157c971332486b536fef612c66f641cebbf375b0b5::" providerId="AD" clId="Web-{56792483-4F38-F195-3F13-A664288930AF}" dt="2023-04-26T10:55:41.062" v="21"/>
      <pc:docMkLst>
        <pc:docMk/>
      </pc:docMkLst>
      <pc:sldChg chg="modSp">
        <pc:chgData name="Gastbenutzer" userId="S::urn:spo:anon#8e0061054acb99ded46a83157c971332486b536fef612c66f641cebbf375b0b5::" providerId="AD" clId="Web-{56792483-4F38-F195-3F13-A664288930AF}" dt="2023-04-26T10:18:57.005" v="12" actId="1076"/>
        <pc:sldMkLst>
          <pc:docMk/>
          <pc:sldMk cId="1577499883" sldId="256"/>
        </pc:sldMkLst>
        <pc:spChg chg="mod">
          <ac:chgData name="Gastbenutzer" userId="S::urn:spo:anon#8e0061054acb99ded46a83157c971332486b536fef612c66f641cebbf375b0b5::" providerId="AD" clId="Web-{56792483-4F38-F195-3F13-A664288930AF}" dt="2023-04-26T10:18:57.005" v="12" actId="1076"/>
          <ac:spMkLst>
            <pc:docMk/>
            <pc:sldMk cId="1577499883" sldId="256"/>
            <ac:spMk id="6" creationId="{7D93EABA-CD44-EDD4-0CD9-0255D6F831D0}"/>
          </ac:spMkLst>
        </pc:spChg>
        <pc:picChg chg="mod">
          <ac:chgData name="Gastbenutzer" userId="S::urn:spo:anon#8e0061054acb99ded46a83157c971332486b536fef612c66f641cebbf375b0b5::" providerId="AD" clId="Web-{56792483-4F38-F195-3F13-A664288930AF}" dt="2023-04-26T10:18:54.020" v="11" actId="1076"/>
          <ac:picMkLst>
            <pc:docMk/>
            <pc:sldMk cId="1577499883" sldId="256"/>
            <ac:picMk id="5" creationId="{3ED98239-BAFB-EBB8-D0E8-0F1599C7997C}"/>
          </ac:picMkLst>
        </pc:picChg>
      </pc:sldChg>
      <pc:sldChg chg="addSp modSp mod modTransition setBg">
        <pc:chgData name="Gastbenutzer" userId="S::urn:spo:anon#8e0061054acb99ded46a83157c971332486b536fef612c66f641cebbf375b0b5::" providerId="AD" clId="Web-{56792483-4F38-F195-3F13-A664288930AF}" dt="2023-04-26T10:55:41.062" v="21"/>
        <pc:sldMkLst>
          <pc:docMk/>
          <pc:sldMk cId="3235410139" sldId="259"/>
        </pc:sldMkLst>
        <pc:spChg chg="mod">
          <ac:chgData name="Gastbenutzer" userId="S::urn:spo:anon#8e0061054acb99ded46a83157c971332486b536fef612c66f641cebbf375b0b5::" providerId="AD" clId="Web-{56792483-4F38-F195-3F13-A664288930AF}" dt="2023-04-26T10:54:42.388" v="18"/>
          <ac:spMkLst>
            <pc:docMk/>
            <pc:sldMk cId="3235410139" sldId="259"/>
            <ac:spMk id="2" creationId="{E82F4AF4-F665-9B8B-8D88-57848B095825}"/>
          </ac:spMkLst>
        </pc:spChg>
        <pc:spChg chg="mod">
          <ac:chgData name="Gastbenutzer" userId="S::urn:spo:anon#8e0061054acb99ded46a83157c971332486b536fef612c66f641cebbf375b0b5::" providerId="AD" clId="Web-{56792483-4F38-F195-3F13-A664288930AF}" dt="2023-04-26T10:54:42.388" v="18"/>
          <ac:spMkLst>
            <pc:docMk/>
            <pc:sldMk cId="3235410139" sldId="259"/>
            <ac:spMk id="8" creationId="{F06EDB95-28D8-3E14-BE62-5803C6735AC3}"/>
          </ac:spMkLst>
        </pc:spChg>
        <pc:spChg chg="mod">
          <ac:chgData name="Gastbenutzer" userId="S::urn:spo:anon#8e0061054acb99ded46a83157c971332486b536fef612c66f641cebbf375b0b5::" providerId="AD" clId="Web-{56792483-4F38-F195-3F13-A664288930AF}" dt="2023-04-26T10:54:42.388" v="18"/>
          <ac:spMkLst>
            <pc:docMk/>
            <pc:sldMk cId="3235410139" sldId="259"/>
            <ac:spMk id="9" creationId="{0F5A7348-D37C-163E-9BF0-65FC3732DECE}"/>
          </ac:spMkLst>
        </pc:spChg>
        <pc:spChg chg="add">
          <ac:chgData name="Gastbenutzer" userId="S::urn:spo:anon#8e0061054acb99ded46a83157c971332486b536fef612c66f641cebbf375b0b5::" providerId="AD" clId="Web-{56792483-4F38-F195-3F13-A664288930AF}" dt="2023-04-26T10:54:42.388" v="18"/>
          <ac:spMkLst>
            <pc:docMk/>
            <pc:sldMk cId="3235410139" sldId="259"/>
            <ac:spMk id="73" creationId="{9FF4A234-29BA-4B70-BFC0-64FBB64F2A7B}"/>
          </ac:spMkLst>
        </pc:spChg>
        <pc:spChg chg="add">
          <ac:chgData name="Gastbenutzer" userId="S::urn:spo:anon#8e0061054acb99ded46a83157c971332486b536fef612c66f641cebbf375b0b5::" providerId="AD" clId="Web-{56792483-4F38-F195-3F13-A664288930AF}" dt="2023-04-26T10:54:42.388" v="18"/>
          <ac:spMkLst>
            <pc:docMk/>
            <pc:sldMk cId="3235410139" sldId="259"/>
            <ac:spMk id="75" creationId="{9C67262A-6EF1-49ED-B8DE-DDD3E580425A}"/>
          </ac:spMkLst>
        </pc:spChg>
        <pc:spChg chg="add">
          <ac:chgData name="Gastbenutzer" userId="S::urn:spo:anon#8e0061054acb99ded46a83157c971332486b536fef612c66f641cebbf375b0b5::" providerId="AD" clId="Web-{56792483-4F38-F195-3F13-A664288930AF}" dt="2023-04-26T10:54:42.388" v="18"/>
          <ac:spMkLst>
            <pc:docMk/>
            <pc:sldMk cId="3235410139" sldId="259"/>
            <ac:spMk id="77" creationId="{97492946-B39C-4250-B4C8-D82A2504372F}"/>
          </ac:spMkLst>
        </pc:spChg>
        <pc:spChg chg="add">
          <ac:chgData name="Gastbenutzer" userId="S::urn:spo:anon#8e0061054acb99ded46a83157c971332486b536fef612c66f641cebbf375b0b5::" providerId="AD" clId="Web-{56792483-4F38-F195-3F13-A664288930AF}" dt="2023-04-26T10:54:42.388" v="18"/>
          <ac:spMkLst>
            <pc:docMk/>
            <pc:sldMk cId="3235410139" sldId="259"/>
            <ac:spMk id="79" creationId="{13309420-D249-4ED4-AA5D-2975B4877A46}"/>
          </ac:spMkLst>
        </pc:spChg>
        <pc:spChg chg="add">
          <ac:chgData name="Gastbenutzer" userId="S::urn:spo:anon#8e0061054acb99ded46a83157c971332486b536fef612c66f641cebbf375b0b5::" providerId="AD" clId="Web-{56792483-4F38-F195-3F13-A664288930AF}" dt="2023-04-26T10:54:42.388" v="18"/>
          <ac:spMkLst>
            <pc:docMk/>
            <pc:sldMk cId="3235410139" sldId="259"/>
            <ac:spMk id="81" creationId="{B30D69F3-F5DC-4D65-B4AF-733FF6D50D43}"/>
          </ac:spMkLst>
        </pc:spChg>
        <pc:spChg chg="add">
          <ac:chgData name="Gastbenutzer" userId="S::urn:spo:anon#8e0061054acb99ded46a83157c971332486b536fef612c66f641cebbf375b0b5::" providerId="AD" clId="Web-{56792483-4F38-F195-3F13-A664288930AF}" dt="2023-04-26T10:54:42.388" v="18"/>
          <ac:spMkLst>
            <pc:docMk/>
            <pc:sldMk cId="3235410139" sldId="259"/>
            <ac:spMk id="233" creationId="{869C3428-7E23-4E31-828E-09F276DACD22}"/>
          </ac:spMkLst>
        </pc:spChg>
        <pc:grpChg chg="add">
          <ac:chgData name="Gastbenutzer" userId="S::urn:spo:anon#8e0061054acb99ded46a83157c971332486b536fef612c66f641cebbf375b0b5::" providerId="AD" clId="Web-{56792483-4F38-F195-3F13-A664288930AF}" dt="2023-04-26T10:54:42.388" v="18"/>
          <ac:grpSpMkLst>
            <pc:docMk/>
            <pc:sldMk cId="3235410139" sldId="259"/>
            <ac:grpSpMk id="14" creationId="{71AFD227-869A-489C-A9B5-3F0498DF3C0C}"/>
          </ac:grpSpMkLst>
        </pc:grpChg>
        <pc:grpChg chg="add">
          <ac:chgData name="Gastbenutzer" userId="S::urn:spo:anon#8e0061054acb99ded46a83157c971332486b536fef612c66f641cebbf375b0b5::" providerId="AD" clId="Web-{56792483-4F38-F195-3F13-A664288930AF}" dt="2023-04-26T10:54:42.388" v="18"/>
          <ac:grpSpMkLst>
            <pc:docMk/>
            <pc:sldMk cId="3235410139" sldId="259"/>
            <ac:grpSpMk id="83" creationId="{E4484179-A250-4FA6-BF23-7E4CC106D141}"/>
          </ac:grpSpMkLst>
        </pc:grpChg>
        <pc:picChg chg="mod">
          <ac:chgData name="Gastbenutzer" userId="S::urn:spo:anon#8e0061054acb99ded46a83157c971332486b536fef612c66f641cebbf375b0b5::" providerId="AD" clId="Web-{56792483-4F38-F195-3F13-A664288930AF}" dt="2023-04-26T10:54:42.388" v="18"/>
          <ac:picMkLst>
            <pc:docMk/>
            <pc:sldMk cId="3235410139" sldId="259"/>
            <ac:picMk id="5" creationId="{AB27483C-8603-C53C-7FBC-C1C6BC9C7850}"/>
          </ac:picMkLst>
        </pc:picChg>
        <pc:picChg chg="mod">
          <ac:chgData name="Gastbenutzer" userId="S::urn:spo:anon#8e0061054acb99ded46a83157c971332486b536fef612c66f641cebbf375b0b5::" providerId="AD" clId="Web-{56792483-4F38-F195-3F13-A664288930AF}" dt="2023-04-26T10:54:14.106" v="17" actId="14100"/>
          <ac:picMkLst>
            <pc:docMk/>
            <pc:sldMk cId="3235410139" sldId="259"/>
            <ac:picMk id="10" creationId="{7F36A7FA-A8F9-5740-B41C-B0BD0D116DEA}"/>
          </ac:picMkLst>
        </pc:picChg>
      </pc:sldChg>
    </pc:docChg>
  </pc:docChgLst>
  <pc:docChgLst>
    <pc:chgData name="Gastbenutzer" userId="S::urn:spo:anon#0102edabf8c4293e10fd6af53ef3ed2aaa98c2b8d04c42adc23d0c2a5eefcb30::" providerId="AD" clId="Web-{C5E24A24-262C-1853-F0E4-359A19B3D151}"/>
    <pc:docChg chg="modSld">
      <pc:chgData name="Gastbenutzer" userId="S::urn:spo:anon#0102edabf8c4293e10fd6af53ef3ed2aaa98c2b8d04c42adc23d0c2a5eefcb30::" providerId="AD" clId="Web-{C5E24A24-262C-1853-F0E4-359A19B3D151}" dt="2023-05-05T10:29:15.669" v="21"/>
      <pc:docMkLst>
        <pc:docMk/>
      </pc:docMkLst>
      <pc:sldChg chg="modSp">
        <pc:chgData name="Gastbenutzer" userId="S::urn:spo:anon#0102edabf8c4293e10fd6af53ef3ed2aaa98c2b8d04c42adc23d0c2a5eefcb30::" providerId="AD" clId="Web-{C5E24A24-262C-1853-F0E4-359A19B3D151}" dt="2023-05-05T09:42:02.800" v="5" actId="20577"/>
        <pc:sldMkLst>
          <pc:docMk/>
          <pc:sldMk cId="1577499883" sldId="256"/>
        </pc:sldMkLst>
        <pc:spChg chg="mod ord">
          <ac:chgData name="Gastbenutzer" userId="S::urn:spo:anon#0102edabf8c4293e10fd6af53ef3ed2aaa98c2b8d04c42adc23d0c2a5eefcb30::" providerId="AD" clId="Web-{C5E24A24-262C-1853-F0E4-359A19B3D151}" dt="2023-05-05T09:42:02.800" v="5" actId="20577"/>
          <ac:spMkLst>
            <pc:docMk/>
            <pc:sldMk cId="1577499883" sldId="256"/>
            <ac:spMk id="3" creationId="{00000000-0000-0000-0000-000000000000}"/>
          </ac:spMkLst>
        </pc:spChg>
        <pc:spChg chg="mod">
          <ac:chgData name="Gastbenutzer" userId="S::urn:spo:anon#0102edabf8c4293e10fd6af53ef3ed2aaa98c2b8d04c42adc23d0c2a5eefcb30::" providerId="AD" clId="Web-{C5E24A24-262C-1853-F0E4-359A19B3D151}" dt="2023-05-05T09:41:56.112" v="4" actId="1076"/>
          <ac:spMkLst>
            <pc:docMk/>
            <pc:sldMk cId="1577499883" sldId="256"/>
            <ac:spMk id="6" creationId="{7D93EABA-CD44-EDD4-0CD9-0255D6F831D0}"/>
          </ac:spMkLst>
        </pc:spChg>
        <pc:picChg chg="mod">
          <ac:chgData name="Gastbenutzer" userId="S::urn:spo:anon#0102edabf8c4293e10fd6af53ef3ed2aaa98c2b8d04c42adc23d0c2a5eefcb30::" providerId="AD" clId="Web-{C5E24A24-262C-1853-F0E4-359A19B3D151}" dt="2023-05-05T09:41:50.955" v="3" actId="1076"/>
          <ac:picMkLst>
            <pc:docMk/>
            <pc:sldMk cId="1577499883" sldId="256"/>
            <ac:picMk id="5" creationId="{3ED98239-BAFB-EBB8-D0E8-0F1599C7997C}"/>
          </ac:picMkLst>
        </pc:picChg>
      </pc:sldChg>
      <pc:sldChg chg="addSp modSp">
        <pc:chgData name="Gastbenutzer" userId="S::urn:spo:anon#0102edabf8c4293e10fd6af53ef3ed2aaa98c2b8d04c42adc23d0c2a5eefcb30::" providerId="AD" clId="Web-{C5E24A24-262C-1853-F0E4-359A19B3D151}" dt="2023-05-05T10:29:15.669" v="21"/>
        <pc:sldMkLst>
          <pc:docMk/>
          <pc:sldMk cId="3115002155" sldId="260"/>
        </pc:sldMkLst>
        <pc:spChg chg="add mod">
          <ac:chgData name="Gastbenutzer" userId="S::urn:spo:anon#0102edabf8c4293e10fd6af53ef3ed2aaa98c2b8d04c42adc23d0c2a5eefcb30::" providerId="AD" clId="Web-{C5E24A24-262C-1853-F0E4-359A19B3D151}" dt="2023-05-05T10:29:15.669" v="21"/>
          <ac:spMkLst>
            <pc:docMk/>
            <pc:sldMk cId="3115002155" sldId="260"/>
            <ac:spMk id="8" creationId="{EB3C32B0-A7ED-27C7-7EB6-B48A4E1DC84D}"/>
          </ac:spMkLst>
        </pc:spChg>
      </pc:sldChg>
      <pc:sldChg chg="modSp">
        <pc:chgData name="Gastbenutzer" userId="S::urn:spo:anon#0102edabf8c4293e10fd6af53ef3ed2aaa98c2b8d04c42adc23d0c2a5eefcb30::" providerId="AD" clId="Web-{C5E24A24-262C-1853-F0E4-359A19B3D151}" dt="2023-05-05T10:10:51.592" v="10" actId="20577"/>
        <pc:sldMkLst>
          <pc:docMk/>
          <pc:sldMk cId="1266707426" sldId="267"/>
        </pc:sldMkLst>
        <pc:spChg chg="mod">
          <ac:chgData name="Gastbenutzer" userId="S::urn:spo:anon#0102edabf8c4293e10fd6af53ef3ed2aaa98c2b8d04c42adc23d0c2a5eefcb30::" providerId="AD" clId="Web-{C5E24A24-262C-1853-F0E4-359A19B3D151}" dt="2023-05-05T10:10:51.592" v="10" actId="20577"/>
          <ac:spMkLst>
            <pc:docMk/>
            <pc:sldMk cId="1266707426" sldId="267"/>
            <ac:spMk id="3" creationId="{8AAC9BFD-E83B-D492-50A6-BD146341FE86}"/>
          </ac:spMkLst>
        </pc:spChg>
      </pc:sldChg>
    </pc:docChg>
  </pc:docChgLst>
  <pc:docChgLst>
    <pc:chgData name="Hoff_Florian" userId="S::flhoff@schueler.berufskolleg.de::b1521456-a047-4f37-816c-4f6ed6e6b0ff" providerId="AD" clId="Web-{7109FCF4-D666-9D86-A69E-6DA6EF5EF383}"/>
    <pc:docChg chg="modSld">
      <pc:chgData name="Hoff_Florian" userId="S::flhoff@schueler.berufskolleg.de::b1521456-a047-4f37-816c-4f6ed6e6b0ff" providerId="AD" clId="Web-{7109FCF4-D666-9D86-A69E-6DA6EF5EF383}" dt="2023-05-17T10:51:14.330" v="12"/>
      <pc:docMkLst>
        <pc:docMk/>
      </pc:docMkLst>
      <pc:sldChg chg="modNotes">
        <pc:chgData name="Hoff_Florian" userId="S::flhoff@schueler.berufskolleg.de::b1521456-a047-4f37-816c-4f6ed6e6b0ff" providerId="AD" clId="Web-{7109FCF4-D666-9D86-A69E-6DA6EF5EF383}" dt="2023-05-17T10:51:14.330" v="12"/>
        <pc:sldMkLst>
          <pc:docMk/>
          <pc:sldMk cId="3824075474" sldId="265"/>
        </pc:sldMkLst>
      </pc:sldChg>
      <pc:sldChg chg="addSp delSp modSp">
        <pc:chgData name="Hoff_Florian" userId="S::flhoff@schueler.berufskolleg.de::b1521456-a047-4f37-816c-4f6ed6e6b0ff" providerId="AD" clId="Web-{7109FCF4-D666-9D86-A69E-6DA6EF5EF383}" dt="2023-05-17T10:25:52.705" v="11" actId="1076"/>
        <pc:sldMkLst>
          <pc:docMk/>
          <pc:sldMk cId="1590205175" sldId="268"/>
        </pc:sldMkLst>
        <pc:picChg chg="mod">
          <ac:chgData name="Hoff_Florian" userId="S::flhoff@schueler.berufskolleg.de::b1521456-a047-4f37-816c-4f6ed6e6b0ff" providerId="AD" clId="Web-{7109FCF4-D666-9D86-A69E-6DA6EF5EF383}" dt="2023-05-17T10:24:46.984" v="6" actId="1076"/>
          <ac:picMkLst>
            <pc:docMk/>
            <pc:sldMk cId="1590205175" sldId="268"/>
            <ac:picMk id="4" creationId="{BC09885A-BB6D-72FE-12A8-C35797C91A6A}"/>
          </ac:picMkLst>
        </pc:picChg>
        <pc:picChg chg="del">
          <ac:chgData name="Hoff_Florian" userId="S::flhoff@schueler.berufskolleg.de::b1521456-a047-4f37-816c-4f6ed6e6b0ff" providerId="AD" clId="Web-{7109FCF4-D666-9D86-A69E-6DA6EF5EF383}" dt="2023-05-17T10:24:07.843" v="0"/>
          <ac:picMkLst>
            <pc:docMk/>
            <pc:sldMk cId="1590205175" sldId="268"/>
            <ac:picMk id="5" creationId="{0A13BBBC-1F1D-2D56-9F6F-E0CC2AB08CEB}"/>
          </ac:picMkLst>
        </pc:picChg>
        <pc:picChg chg="add del mod">
          <ac:chgData name="Hoff_Florian" userId="S::flhoff@schueler.berufskolleg.de::b1521456-a047-4f37-816c-4f6ed6e6b0ff" providerId="AD" clId="Web-{7109FCF4-D666-9D86-A69E-6DA6EF5EF383}" dt="2023-05-17T10:24:53.344" v="7"/>
          <ac:picMkLst>
            <pc:docMk/>
            <pc:sldMk cId="1590205175" sldId="268"/>
            <ac:picMk id="7" creationId="{DEC844B7-84C1-4FA7-8D58-CEDC77F6F1E0}"/>
          </ac:picMkLst>
        </pc:picChg>
        <pc:picChg chg="add mod">
          <ac:chgData name="Hoff_Florian" userId="S::flhoff@schueler.berufskolleg.de::b1521456-a047-4f37-816c-4f6ed6e6b0ff" providerId="AD" clId="Web-{7109FCF4-D666-9D86-A69E-6DA6EF5EF383}" dt="2023-05-17T10:25:52.705" v="11" actId="1076"/>
          <ac:picMkLst>
            <pc:docMk/>
            <pc:sldMk cId="1590205175" sldId="268"/>
            <ac:picMk id="8" creationId="{A772EBE0-08DE-B0C1-EC6D-0E7DE7F6F107}"/>
          </ac:picMkLst>
        </pc:picChg>
      </pc:sldChg>
    </pc:docChg>
  </pc:docChgLst>
  <pc:docChgLst>
    <pc:chgData name="Gastbenutzer" userId="S::urn:spo:anon#0102edabf8c4293e10fd6af53ef3ed2aaa98c2b8d04c42adc23d0c2a5eefcb30::" providerId="AD" clId="Web-{2600FE22-1020-B5D0-8364-635E4B404F0F}"/>
    <pc:docChg chg="modSld sldOrd">
      <pc:chgData name="Gastbenutzer" userId="S::urn:spo:anon#0102edabf8c4293e10fd6af53ef3ed2aaa98c2b8d04c42adc23d0c2a5eefcb30::" providerId="AD" clId="Web-{2600FE22-1020-B5D0-8364-635E4B404F0F}" dt="2023-05-05T08:30:54.797" v="6"/>
      <pc:docMkLst>
        <pc:docMk/>
      </pc:docMkLst>
      <pc:sldChg chg="ord">
        <pc:chgData name="Gastbenutzer" userId="S::urn:spo:anon#0102edabf8c4293e10fd6af53ef3ed2aaa98c2b8d04c42adc23d0c2a5eefcb30::" providerId="AD" clId="Web-{2600FE22-1020-B5D0-8364-635E4B404F0F}" dt="2023-05-05T08:30:54.797" v="6"/>
        <pc:sldMkLst>
          <pc:docMk/>
          <pc:sldMk cId="3384364122" sldId="262"/>
        </pc:sldMkLst>
      </pc:sldChg>
      <pc:sldChg chg="addSp">
        <pc:chgData name="Gastbenutzer" userId="S::urn:spo:anon#0102edabf8c4293e10fd6af53ef3ed2aaa98c2b8d04c42adc23d0c2a5eefcb30::" providerId="AD" clId="Web-{2600FE22-1020-B5D0-8364-635E4B404F0F}" dt="2023-05-05T08:25:38.161" v="3"/>
        <pc:sldMkLst>
          <pc:docMk/>
          <pc:sldMk cId="327075360" sldId="263"/>
        </pc:sldMkLst>
        <pc:picChg chg="add">
          <ac:chgData name="Gastbenutzer" userId="S::urn:spo:anon#0102edabf8c4293e10fd6af53ef3ed2aaa98c2b8d04c42adc23d0c2a5eefcb30::" providerId="AD" clId="Web-{2600FE22-1020-B5D0-8364-635E4B404F0F}" dt="2023-05-05T08:25:38.161" v="3"/>
          <ac:picMkLst>
            <pc:docMk/>
            <pc:sldMk cId="327075360" sldId="263"/>
            <ac:picMk id="4" creationId="{AE7AB9FE-43CB-7A19-3B68-EFE4ED96F57B}"/>
          </ac:picMkLst>
        </pc:picChg>
      </pc:sldChg>
      <pc:sldChg chg="addSp">
        <pc:chgData name="Gastbenutzer" userId="S::urn:spo:anon#0102edabf8c4293e10fd6af53ef3ed2aaa98c2b8d04c42adc23d0c2a5eefcb30::" providerId="AD" clId="Web-{2600FE22-1020-B5D0-8364-635E4B404F0F}" dt="2023-05-05T08:25:39.614" v="4"/>
        <pc:sldMkLst>
          <pc:docMk/>
          <pc:sldMk cId="3824075474" sldId="265"/>
        </pc:sldMkLst>
        <pc:picChg chg="add">
          <ac:chgData name="Gastbenutzer" userId="S::urn:spo:anon#0102edabf8c4293e10fd6af53ef3ed2aaa98c2b8d04c42adc23d0c2a5eefcb30::" providerId="AD" clId="Web-{2600FE22-1020-B5D0-8364-635E4B404F0F}" dt="2023-05-05T08:25:39.614" v="4"/>
          <ac:picMkLst>
            <pc:docMk/>
            <pc:sldMk cId="3824075474" sldId="265"/>
            <ac:picMk id="5" creationId="{444AB405-2B35-85B9-1C5E-86D90FB3AE92}"/>
          </ac:picMkLst>
        </pc:picChg>
      </pc:sldChg>
      <pc:sldChg chg="addSp">
        <pc:chgData name="Gastbenutzer" userId="S::urn:spo:anon#0102edabf8c4293e10fd6af53ef3ed2aaa98c2b8d04c42adc23d0c2a5eefcb30::" providerId="AD" clId="Web-{2600FE22-1020-B5D0-8364-635E4B404F0F}" dt="2023-05-05T08:25:35.270" v="2"/>
        <pc:sldMkLst>
          <pc:docMk/>
          <pc:sldMk cId="1266707426" sldId="267"/>
        </pc:sldMkLst>
        <pc:picChg chg="add">
          <ac:chgData name="Gastbenutzer" userId="S::urn:spo:anon#0102edabf8c4293e10fd6af53ef3ed2aaa98c2b8d04c42adc23d0c2a5eefcb30::" providerId="AD" clId="Web-{2600FE22-1020-B5D0-8364-635E4B404F0F}" dt="2023-05-05T08:25:35.270" v="2"/>
          <ac:picMkLst>
            <pc:docMk/>
            <pc:sldMk cId="1266707426" sldId="267"/>
            <ac:picMk id="5" creationId="{2136FA40-518B-F3DF-C028-1ED5C3F68D6B}"/>
          </ac:picMkLst>
        </pc:picChg>
      </pc:sldChg>
      <pc:sldChg chg="addSp modSp">
        <pc:chgData name="Gastbenutzer" userId="S::urn:spo:anon#0102edabf8c4293e10fd6af53ef3ed2aaa98c2b8d04c42adc23d0c2a5eefcb30::" providerId="AD" clId="Web-{2600FE22-1020-B5D0-8364-635E4B404F0F}" dt="2023-05-05T08:25:30.973" v="1" actId="1076"/>
        <pc:sldMkLst>
          <pc:docMk/>
          <pc:sldMk cId="1590205175" sldId="268"/>
        </pc:sldMkLst>
        <pc:picChg chg="add mod">
          <ac:chgData name="Gastbenutzer" userId="S::urn:spo:anon#0102edabf8c4293e10fd6af53ef3ed2aaa98c2b8d04c42adc23d0c2a5eefcb30::" providerId="AD" clId="Web-{2600FE22-1020-B5D0-8364-635E4B404F0F}" dt="2023-05-05T08:25:30.973" v="1" actId="1076"/>
          <ac:picMkLst>
            <pc:docMk/>
            <pc:sldMk cId="1590205175" sldId="268"/>
            <ac:picMk id="4" creationId="{BC09885A-BB6D-72FE-12A8-C35797C91A6A}"/>
          </ac:picMkLst>
        </pc:picChg>
      </pc:sldChg>
    </pc:docChg>
  </pc:docChgLst>
  <pc:docChgLst>
    <pc:chgData name="Balkhausen_Lukas" userId="S::lubalkhausen@schueler.berufskolleg.de::5b4fc433-fa5e-429a-af4c-7c825cb7330f" providerId="AD" clId="Web-{4A0458E5-8AFF-532F-365A-38DC6E72CD5C}"/>
    <pc:docChg chg="modSld">
      <pc:chgData name="Balkhausen_Lukas" userId="S::lubalkhausen@schueler.berufskolleg.de::5b4fc433-fa5e-429a-af4c-7c825cb7330f" providerId="AD" clId="Web-{4A0458E5-8AFF-532F-365A-38DC6E72CD5C}" dt="2023-05-17T10:03:30.942" v="65" actId="14100"/>
      <pc:docMkLst>
        <pc:docMk/>
      </pc:docMkLst>
      <pc:sldChg chg="modNotes">
        <pc:chgData name="Balkhausen_Lukas" userId="S::lubalkhausen@schueler.berufskolleg.de::5b4fc433-fa5e-429a-af4c-7c825cb7330f" providerId="AD" clId="Web-{4A0458E5-8AFF-532F-365A-38DC6E72CD5C}" dt="2023-05-17T09:50:45.984" v="4"/>
        <pc:sldMkLst>
          <pc:docMk/>
          <pc:sldMk cId="114000449" sldId="258"/>
        </pc:sldMkLst>
      </pc:sldChg>
      <pc:sldChg chg="modSp modNotes">
        <pc:chgData name="Balkhausen_Lukas" userId="S::lubalkhausen@schueler.berufskolleg.de::5b4fc433-fa5e-429a-af4c-7c825cb7330f" providerId="AD" clId="Web-{4A0458E5-8AFF-532F-365A-38DC6E72CD5C}" dt="2023-05-17T09:50:49.874" v="7"/>
        <pc:sldMkLst>
          <pc:docMk/>
          <pc:sldMk cId="3235410139" sldId="259"/>
        </pc:sldMkLst>
        <pc:spChg chg="mod">
          <ac:chgData name="Balkhausen_Lukas" userId="S::lubalkhausen@schueler.berufskolleg.de::5b4fc433-fa5e-429a-af4c-7c825cb7330f" providerId="AD" clId="Web-{4A0458E5-8AFF-532F-365A-38DC6E72CD5C}" dt="2023-05-17T09:45:49.069" v="2" actId="1076"/>
          <ac:spMkLst>
            <pc:docMk/>
            <pc:sldMk cId="3235410139" sldId="259"/>
            <ac:spMk id="9" creationId="{0F5A7348-D37C-163E-9BF0-65FC3732DECE}"/>
          </ac:spMkLst>
        </pc:spChg>
      </pc:sldChg>
      <pc:sldChg chg="addSp delSp modSp modNotes">
        <pc:chgData name="Balkhausen_Lukas" userId="S::lubalkhausen@schueler.berufskolleg.de::5b4fc433-fa5e-429a-af4c-7c825cb7330f" providerId="AD" clId="Web-{4A0458E5-8AFF-532F-365A-38DC6E72CD5C}" dt="2023-05-17T10:03:30.942" v="65" actId="14100"/>
        <pc:sldMkLst>
          <pc:docMk/>
          <pc:sldMk cId="3115002155" sldId="260"/>
        </pc:sldMkLst>
        <pc:picChg chg="add del">
          <ac:chgData name="Balkhausen_Lukas" userId="S::lubalkhausen@schueler.berufskolleg.de::5b4fc433-fa5e-429a-af4c-7c825cb7330f" providerId="AD" clId="Web-{4A0458E5-8AFF-532F-365A-38DC6E72CD5C}" dt="2023-05-17T10:02:32.831" v="61"/>
          <ac:picMkLst>
            <pc:docMk/>
            <pc:sldMk cId="3115002155" sldId="260"/>
            <ac:picMk id="9" creationId="{1618E22F-1899-FC17-AAA8-8AD158AC08B1}"/>
          </ac:picMkLst>
        </pc:picChg>
        <pc:picChg chg="add mod">
          <ac:chgData name="Balkhausen_Lukas" userId="S::lubalkhausen@schueler.berufskolleg.de::5b4fc433-fa5e-429a-af4c-7c825cb7330f" providerId="AD" clId="Web-{4A0458E5-8AFF-532F-365A-38DC6E72CD5C}" dt="2023-05-17T10:03:30.942" v="65" actId="14100"/>
          <ac:picMkLst>
            <pc:docMk/>
            <pc:sldMk cId="3115002155" sldId="260"/>
            <ac:picMk id="10" creationId="{2F029F18-8997-74BA-F064-4E4504BD7623}"/>
          </ac:picMkLst>
        </pc:picChg>
      </pc:sldChg>
      <pc:sldChg chg="modNotes">
        <pc:chgData name="Balkhausen_Lukas" userId="S::lubalkhausen@schueler.berufskolleg.de::5b4fc433-fa5e-429a-af4c-7c825cb7330f" providerId="AD" clId="Web-{4A0458E5-8AFF-532F-365A-38DC6E72CD5C}" dt="2023-05-17T09:54:07.145" v="42"/>
        <pc:sldMkLst>
          <pc:docMk/>
          <pc:sldMk cId="191258777" sldId="261"/>
        </pc:sldMkLst>
      </pc:sldChg>
      <pc:sldChg chg="modSp modNotes">
        <pc:chgData name="Balkhausen_Lukas" userId="S::lubalkhausen@schueler.berufskolleg.de::5b4fc433-fa5e-429a-af4c-7c825cb7330f" providerId="AD" clId="Web-{4A0458E5-8AFF-532F-365A-38DC6E72CD5C}" dt="2023-05-17T10:01:29.813" v="59" actId="20577"/>
        <pc:sldMkLst>
          <pc:docMk/>
          <pc:sldMk cId="3384364122" sldId="262"/>
        </pc:sldMkLst>
        <pc:spChg chg="mod">
          <ac:chgData name="Balkhausen_Lukas" userId="S::lubalkhausen@schueler.berufskolleg.de::5b4fc433-fa5e-429a-af4c-7c825cb7330f" providerId="AD" clId="Web-{4A0458E5-8AFF-532F-365A-38DC6E72CD5C}" dt="2023-05-17T10:01:29.813" v="59" actId="20577"/>
          <ac:spMkLst>
            <pc:docMk/>
            <pc:sldMk cId="3384364122" sldId="262"/>
            <ac:spMk id="13" creationId="{384D0799-9F93-743E-DDBF-AC6E7455DFD5}"/>
          </ac:spMkLst>
        </pc:spChg>
      </pc:sldChg>
      <pc:sldChg chg="modNotes">
        <pc:chgData name="Balkhausen_Lukas" userId="S::lubalkhausen@schueler.berufskolleg.de::5b4fc433-fa5e-429a-af4c-7c825cb7330f" providerId="AD" clId="Web-{4A0458E5-8AFF-532F-365A-38DC6E72CD5C}" dt="2023-05-17T09:54:06.270" v="36"/>
        <pc:sldMkLst>
          <pc:docMk/>
          <pc:sldMk cId="327075360" sldId="263"/>
        </pc:sldMkLst>
      </pc:sldChg>
      <pc:sldChg chg="modNotes">
        <pc:chgData name="Balkhausen_Lukas" userId="S::lubalkhausen@schueler.berufskolleg.de::5b4fc433-fa5e-429a-af4c-7c825cb7330f" providerId="AD" clId="Web-{4A0458E5-8AFF-532F-365A-38DC6E72CD5C}" dt="2023-05-17T09:52:13.017" v="15"/>
        <pc:sldMkLst>
          <pc:docMk/>
          <pc:sldMk cId="3824075474" sldId="265"/>
        </pc:sldMkLst>
      </pc:sldChg>
      <pc:sldChg chg="modNotes">
        <pc:chgData name="Balkhausen_Lukas" userId="S::lubalkhausen@schueler.berufskolleg.de::5b4fc433-fa5e-429a-af4c-7c825cb7330f" providerId="AD" clId="Web-{4A0458E5-8AFF-532F-365A-38DC6E72CD5C}" dt="2023-05-17T09:53:45.879" v="30"/>
        <pc:sldMkLst>
          <pc:docMk/>
          <pc:sldMk cId="1266707426" sldId="267"/>
        </pc:sldMkLst>
      </pc:sldChg>
      <pc:sldChg chg="modNotes">
        <pc:chgData name="Balkhausen_Lukas" userId="S::lubalkhausen@schueler.berufskolleg.de::5b4fc433-fa5e-429a-af4c-7c825cb7330f" providerId="AD" clId="Web-{4A0458E5-8AFF-532F-365A-38DC6E72CD5C}" dt="2023-05-17T09:52:37.846" v="27"/>
        <pc:sldMkLst>
          <pc:docMk/>
          <pc:sldMk cId="1590205175" sldId="268"/>
        </pc:sldMkLst>
      </pc:sldChg>
      <pc:sldChg chg="modNotes">
        <pc:chgData name="Balkhausen_Lukas" userId="S::lubalkhausen@schueler.berufskolleg.de::5b4fc433-fa5e-429a-af4c-7c825cb7330f" providerId="AD" clId="Web-{4A0458E5-8AFF-532F-365A-38DC6E72CD5C}" dt="2023-05-17T09:51:57.626" v="13"/>
        <pc:sldMkLst>
          <pc:docMk/>
          <pc:sldMk cId="4122050189" sldId="269"/>
        </pc:sldMkLst>
      </pc:sldChg>
      <pc:sldChg chg="modNotes">
        <pc:chgData name="Balkhausen_Lukas" userId="S::lubalkhausen@schueler.berufskolleg.de::5b4fc433-fa5e-429a-af4c-7c825cb7330f" providerId="AD" clId="Web-{4A0458E5-8AFF-532F-365A-38DC6E72CD5C}" dt="2023-05-17T09:52:18.439" v="18"/>
        <pc:sldMkLst>
          <pc:docMk/>
          <pc:sldMk cId="2829268443" sldId="270"/>
        </pc:sldMkLst>
      </pc:sldChg>
      <pc:sldChg chg="modNotes">
        <pc:chgData name="Balkhausen_Lukas" userId="S::lubalkhausen@schueler.berufskolleg.de::5b4fc433-fa5e-429a-af4c-7c825cb7330f" providerId="AD" clId="Web-{4A0458E5-8AFF-532F-365A-38DC6E72CD5C}" dt="2023-05-17T09:54:44.224" v="51"/>
        <pc:sldMkLst>
          <pc:docMk/>
          <pc:sldMk cId="1906403852" sldId="272"/>
        </pc:sldMkLst>
      </pc:sldChg>
    </pc:docChg>
  </pc:docChgLst>
  <pc:docChgLst>
    <pc:chgData name="Hoff_Florian" userId="S::flhoff@schueler.berufskolleg.de::b1521456-a047-4f37-816c-4f6ed6e6b0ff" providerId="AD" clId="Web-{00166105-8026-E54F-F89A-C1E9E233D5C2}"/>
    <pc:docChg chg="modSld">
      <pc:chgData name="Hoff_Florian" userId="S::flhoff@schueler.berufskolleg.de::b1521456-a047-4f37-816c-4f6ed6e6b0ff" providerId="AD" clId="Web-{00166105-8026-E54F-F89A-C1E9E233D5C2}" dt="2023-05-17T10:10:48.364" v="37" actId="20577"/>
      <pc:docMkLst>
        <pc:docMk/>
      </pc:docMkLst>
      <pc:sldChg chg="modNotes">
        <pc:chgData name="Hoff_Florian" userId="S::flhoff@schueler.berufskolleg.de::b1521456-a047-4f37-816c-4f6ed6e6b0ff" providerId="AD" clId="Web-{00166105-8026-E54F-F89A-C1E9E233D5C2}" dt="2023-05-17T09:55:32.821" v="1"/>
        <pc:sldMkLst>
          <pc:docMk/>
          <pc:sldMk cId="3429883600" sldId="257"/>
        </pc:sldMkLst>
      </pc:sldChg>
      <pc:sldChg chg="modSp">
        <pc:chgData name="Hoff_Florian" userId="S::flhoff@schueler.berufskolleg.de::b1521456-a047-4f37-816c-4f6ed6e6b0ff" providerId="AD" clId="Web-{00166105-8026-E54F-F89A-C1E9E233D5C2}" dt="2023-05-17T10:00:29.830" v="8" actId="20577"/>
        <pc:sldMkLst>
          <pc:docMk/>
          <pc:sldMk cId="114000449" sldId="258"/>
        </pc:sldMkLst>
        <pc:spChg chg="mod">
          <ac:chgData name="Hoff_Florian" userId="S::flhoff@schueler.berufskolleg.de::b1521456-a047-4f37-816c-4f6ed6e6b0ff" providerId="AD" clId="Web-{00166105-8026-E54F-F89A-C1E9E233D5C2}" dt="2023-05-17T10:00:29.830" v="8" actId="20577"/>
          <ac:spMkLst>
            <pc:docMk/>
            <pc:sldMk cId="114000449" sldId="258"/>
            <ac:spMk id="4" creationId="{B89248CA-3FDC-0D35-9450-0A512416C116}"/>
          </ac:spMkLst>
        </pc:spChg>
      </pc:sldChg>
      <pc:sldChg chg="modSp">
        <pc:chgData name="Hoff_Florian" userId="S::flhoff@schueler.berufskolleg.de::b1521456-a047-4f37-816c-4f6ed6e6b0ff" providerId="AD" clId="Web-{00166105-8026-E54F-F89A-C1E9E233D5C2}" dt="2023-05-17T10:09:09.689" v="27" actId="20577"/>
        <pc:sldMkLst>
          <pc:docMk/>
          <pc:sldMk cId="3384364122" sldId="262"/>
        </pc:sldMkLst>
        <pc:spChg chg="mod">
          <ac:chgData name="Hoff_Florian" userId="S::flhoff@schueler.berufskolleg.de::b1521456-a047-4f37-816c-4f6ed6e6b0ff" providerId="AD" clId="Web-{00166105-8026-E54F-F89A-C1E9E233D5C2}" dt="2023-05-17T10:09:09.689" v="27" actId="20577"/>
          <ac:spMkLst>
            <pc:docMk/>
            <pc:sldMk cId="3384364122" sldId="262"/>
            <ac:spMk id="3" creationId="{AD741861-A12F-05EC-8B96-9C4E1056A54A}"/>
          </ac:spMkLst>
        </pc:spChg>
        <pc:spChg chg="mod">
          <ac:chgData name="Hoff_Florian" userId="S::flhoff@schueler.berufskolleg.de::b1521456-a047-4f37-816c-4f6ed6e6b0ff" providerId="AD" clId="Web-{00166105-8026-E54F-F89A-C1E9E233D5C2}" dt="2023-05-17T09:58:24.420" v="4" actId="20577"/>
          <ac:spMkLst>
            <pc:docMk/>
            <pc:sldMk cId="3384364122" sldId="262"/>
            <ac:spMk id="13" creationId="{384D0799-9F93-743E-DDBF-AC6E7455DFD5}"/>
          </ac:spMkLst>
        </pc:spChg>
      </pc:sldChg>
      <pc:sldChg chg="modSp">
        <pc:chgData name="Hoff_Florian" userId="S::flhoff@schueler.berufskolleg.de::b1521456-a047-4f37-816c-4f6ed6e6b0ff" providerId="AD" clId="Web-{00166105-8026-E54F-F89A-C1E9E233D5C2}" dt="2023-05-17T10:10:48.364" v="37" actId="20577"/>
        <pc:sldMkLst>
          <pc:docMk/>
          <pc:sldMk cId="3824075474" sldId="265"/>
        </pc:sldMkLst>
        <pc:spChg chg="mod">
          <ac:chgData name="Hoff_Florian" userId="S::flhoff@schueler.berufskolleg.de::b1521456-a047-4f37-816c-4f6ed6e6b0ff" providerId="AD" clId="Web-{00166105-8026-E54F-F89A-C1E9E233D5C2}" dt="2023-05-17T10:10:48.364" v="37" actId="20577"/>
          <ac:spMkLst>
            <pc:docMk/>
            <pc:sldMk cId="3824075474" sldId="265"/>
            <ac:spMk id="11" creationId="{99D568C2-7718-46CD-9784-2EB9CE9AFB23}"/>
          </ac:spMkLst>
        </pc:spChg>
      </pc:sldChg>
    </pc:docChg>
  </pc:docChgLst>
  <pc:docChgLst>
    <pc:chgData name="Gastbenutzer" userId="S::urn:spo:anon#8e0061054acb99ded46a83157c971332486b536fef612c66f641cebbf375b0b5::" providerId="AD" clId="Web-{62613BD9-A6C9-D760-E453-6C79A7B5F137}"/>
    <pc:docChg chg="addSld delSld modSld">
      <pc:chgData name="Gastbenutzer" userId="S::urn:spo:anon#8e0061054acb99ded46a83157c971332486b536fef612c66f641cebbf375b0b5::" providerId="AD" clId="Web-{62613BD9-A6C9-D760-E453-6C79A7B5F137}" dt="2023-04-27T14:37:15.975" v="61" actId="20577"/>
      <pc:docMkLst>
        <pc:docMk/>
      </pc:docMkLst>
      <pc:sldChg chg="modSp">
        <pc:chgData name="Gastbenutzer" userId="S::urn:spo:anon#8e0061054acb99ded46a83157c971332486b536fef612c66f641cebbf375b0b5::" providerId="AD" clId="Web-{62613BD9-A6C9-D760-E453-6C79A7B5F137}" dt="2023-04-26T18:25:03.848" v="24"/>
        <pc:sldMkLst>
          <pc:docMk/>
          <pc:sldMk cId="1577499883" sldId="256"/>
        </pc:sldMkLst>
        <pc:spChg chg="mod">
          <ac:chgData name="Gastbenutzer" userId="S::urn:spo:anon#8e0061054acb99ded46a83157c971332486b536fef612c66f641cebbf375b0b5::" providerId="AD" clId="Web-{62613BD9-A6C9-D760-E453-6C79A7B5F137}" dt="2023-04-26T18:24:13.097" v="23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Gastbenutzer" userId="S::urn:spo:anon#8e0061054acb99ded46a83157c971332486b536fef612c66f641cebbf375b0b5::" providerId="AD" clId="Web-{62613BD9-A6C9-D760-E453-6C79A7B5F137}" dt="2023-04-26T18:23:19.658" v="20" actId="20577"/>
          <ac:spMkLst>
            <pc:docMk/>
            <pc:sldMk cId="1577499883" sldId="256"/>
            <ac:spMk id="6" creationId="{7D93EABA-CD44-EDD4-0CD9-0255D6F831D0}"/>
          </ac:spMkLst>
        </pc:spChg>
        <pc:picChg chg="ord">
          <ac:chgData name="Gastbenutzer" userId="S::urn:spo:anon#8e0061054acb99ded46a83157c971332486b536fef612c66f641cebbf375b0b5::" providerId="AD" clId="Web-{62613BD9-A6C9-D760-E453-6C79A7B5F137}" dt="2023-04-26T18:25:03.848" v="24"/>
          <ac:picMkLst>
            <pc:docMk/>
            <pc:sldMk cId="1577499883" sldId="256"/>
            <ac:picMk id="7" creationId="{9EB5E67C-9ACA-89A3-C8C0-37DE7443DBEB}"/>
          </ac:picMkLst>
        </pc:picChg>
      </pc:sldChg>
      <pc:sldChg chg="addSp delSp modSp delAnim">
        <pc:chgData name="Gastbenutzer" userId="S::urn:spo:anon#8e0061054acb99ded46a83157c971332486b536fef612c66f641cebbf375b0b5::" providerId="AD" clId="Web-{62613BD9-A6C9-D760-E453-6C79A7B5F137}" dt="2023-04-26T18:20:26.357" v="1"/>
        <pc:sldMkLst>
          <pc:docMk/>
          <pc:sldMk cId="3429883600" sldId="257"/>
        </pc:sldMkLst>
        <pc:spChg chg="add mod">
          <ac:chgData name="Gastbenutzer" userId="S::urn:spo:anon#8e0061054acb99ded46a83157c971332486b536fef612c66f641cebbf375b0b5::" providerId="AD" clId="Web-{62613BD9-A6C9-D760-E453-6C79A7B5F137}" dt="2023-04-26T18:20:26.357" v="1"/>
          <ac:spMkLst>
            <pc:docMk/>
            <pc:sldMk cId="3429883600" sldId="257"/>
            <ac:spMk id="5" creationId="{2A1ED8E1-5D00-3C95-9D49-97BCE274FF69}"/>
          </ac:spMkLst>
        </pc:spChg>
        <pc:spChg chg="del">
          <ac:chgData name="Gastbenutzer" userId="S::urn:spo:anon#8e0061054acb99ded46a83157c971332486b536fef612c66f641cebbf375b0b5::" providerId="AD" clId="Web-{62613BD9-A6C9-D760-E453-6C79A7B5F137}" dt="2023-04-26T18:20:02.294" v="0"/>
          <ac:spMkLst>
            <pc:docMk/>
            <pc:sldMk cId="3429883600" sldId="257"/>
            <ac:spMk id="6" creationId="{1D000320-DF8D-EFCB-3929-C3B7C36E3D9B}"/>
          </ac:spMkLst>
        </pc:spChg>
        <pc:picChg chg="del">
          <ac:chgData name="Gastbenutzer" userId="S::urn:spo:anon#8e0061054acb99ded46a83157c971332486b536fef612c66f641cebbf375b0b5::" providerId="AD" clId="Web-{62613BD9-A6C9-D760-E453-6C79A7B5F137}" dt="2023-04-26T18:20:26.357" v="1"/>
          <ac:picMkLst>
            <pc:docMk/>
            <pc:sldMk cId="3429883600" sldId="257"/>
            <ac:picMk id="3" creationId="{EC994C71-58BF-254B-DC3C-E76BDFEF841C}"/>
          </ac:picMkLst>
        </pc:picChg>
      </pc:sldChg>
      <pc:sldChg chg="addSp modSp">
        <pc:chgData name="Gastbenutzer" userId="S::urn:spo:anon#8e0061054acb99ded46a83157c971332486b536fef612c66f641cebbf375b0b5::" providerId="AD" clId="Web-{62613BD9-A6C9-D760-E453-6C79A7B5F137}" dt="2023-04-26T18:30:10.986" v="55" actId="20577"/>
        <pc:sldMkLst>
          <pc:docMk/>
          <pc:sldMk cId="114000449" sldId="258"/>
        </pc:sldMkLst>
        <pc:spChg chg="add mod">
          <ac:chgData name="Gastbenutzer" userId="S::urn:spo:anon#8e0061054acb99ded46a83157c971332486b536fef612c66f641cebbf375b0b5::" providerId="AD" clId="Web-{62613BD9-A6C9-D760-E453-6C79A7B5F137}" dt="2023-04-26T18:30:10.986" v="55" actId="20577"/>
          <ac:spMkLst>
            <pc:docMk/>
            <pc:sldMk cId="114000449" sldId="258"/>
            <ac:spMk id="3" creationId="{0E27BA37-45EE-B6A5-1589-2AD192BF6DD2}"/>
          </ac:spMkLst>
        </pc:spChg>
      </pc:sldChg>
      <pc:sldChg chg="modTransition">
        <pc:chgData name="Gastbenutzer" userId="S::urn:spo:anon#8e0061054acb99ded46a83157c971332486b536fef612c66f641cebbf375b0b5::" providerId="AD" clId="Web-{62613BD9-A6C9-D760-E453-6C79A7B5F137}" dt="2023-04-26T18:28:44.390" v="27"/>
        <pc:sldMkLst>
          <pc:docMk/>
          <pc:sldMk cId="3235410139" sldId="259"/>
        </pc:sldMkLst>
      </pc:sldChg>
      <pc:sldChg chg="modSp new">
        <pc:chgData name="Gastbenutzer" userId="S::urn:spo:anon#8e0061054acb99ded46a83157c971332486b536fef612c66f641cebbf375b0b5::" providerId="AD" clId="Web-{62613BD9-A6C9-D760-E453-6C79A7B5F137}" dt="2023-04-27T14:37:15.975" v="61" actId="20577"/>
        <pc:sldMkLst>
          <pc:docMk/>
          <pc:sldMk cId="3115002155" sldId="260"/>
        </pc:sldMkLst>
        <pc:spChg chg="mod">
          <ac:chgData name="Gastbenutzer" userId="S::urn:spo:anon#8e0061054acb99ded46a83157c971332486b536fef612c66f641cebbf375b0b5::" providerId="AD" clId="Web-{62613BD9-A6C9-D760-E453-6C79A7B5F137}" dt="2023-04-27T14:37:15.975" v="61" actId="20577"/>
          <ac:spMkLst>
            <pc:docMk/>
            <pc:sldMk cId="3115002155" sldId="260"/>
            <ac:spMk id="2" creationId="{6FEF0239-D2DF-6C15-7A76-49B1812E0CFC}"/>
          </ac:spMkLst>
        </pc:spChg>
      </pc:sldChg>
      <pc:sldChg chg="new del">
        <pc:chgData name="Gastbenutzer" userId="S::urn:spo:anon#8e0061054acb99ded46a83157c971332486b536fef612c66f641cebbf375b0b5::" providerId="AD" clId="Web-{62613BD9-A6C9-D760-E453-6C79A7B5F137}" dt="2023-04-26T18:29:03.063" v="29"/>
        <pc:sldMkLst>
          <pc:docMk/>
          <pc:sldMk cId="3740113509" sldId="260"/>
        </pc:sldMkLst>
      </pc:sldChg>
    </pc:docChg>
  </pc:docChgLst>
  <pc:docChgLst>
    <pc:chgData name="Gastbenutzer" userId="S::urn:spo:anon#0102edabf8c4293e10fd6af53ef3ed2aaa98c2b8d04c42adc23d0c2a5eefcb30::" providerId="AD" clId="Web-{815E81E3-717D-8973-F43C-DE03A3DF144D}"/>
    <pc:docChg chg="modSld">
      <pc:chgData name="Gastbenutzer" userId="S::urn:spo:anon#0102edabf8c4293e10fd6af53ef3ed2aaa98c2b8d04c42adc23d0c2a5eefcb30::" providerId="AD" clId="Web-{815E81E3-717D-8973-F43C-DE03A3DF144D}" dt="2023-05-17T10:24:21.445" v="427" actId="20577"/>
      <pc:docMkLst>
        <pc:docMk/>
      </pc:docMkLst>
      <pc:sldChg chg="modSp">
        <pc:chgData name="Gastbenutzer" userId="S::urn:spo:anon#0102edabf8c4293e10fd6af53ef3ed2aaa98c2b8d04c42adc23d0c2a5eefcb30::" providerId="AD" clId="Web-{815E81E3-717D-8973-F43C-DE03A3DF144D}" dt="2023-05-17T10:24:21.445" v="427" actId="20577"/>
        <pc:sldMkLst>
          <pc:docMk/>
          <pc:sldMk cId="1577499883" sldId="256"/>
        </pc:sldMkLst>
        <pc:spChg chg="mod">
          <ac:chgData name="Gastbenutzer" userId="S::urn:spo:anon#0102edabf8c4293e10fd6af53ef3ed2aaa98c2b8d04c42adc23d0c2a5eefcb30::" providerId="AD" clId="Web-{815E81E3-717D-8973-F43C-DE03A3DF144D}" dt="2023-05-17T10:24:21.445" v="427" actId="20577"/>
          <ac:spMkLst>
            <pc:docMk/>
            <pc:sldMk cId="1577499883" sldId="256"/>
            <ac:spMk id="3" creationId="{00000000-0000-0000-0000-000000000000}"/>
          </ac:spMkLst>
        </pc:spChg>
        <pc:picChg chg="mod">
          <ac:chgData name="Gastbenutzer" userId="S::urn:spo:anon#0102edabf8c4293e10fd6af53ef3ed2aaa98c2b8d04c42adc23d0c2a5eefcb30::" providerId="AD" clId="Web-{815E81E3-717D-8973-F43C-DE03A3DF144D}" dt="2023-05-17T10:24:08.272" v="426" actId="1076"/>
          <ac:picMkLst>
            <pc:docMk/>
            <pc:sldMk cId="1577499883" sldId="256"/>
            <ac:picMk id="4" creationId="{B3E69BCF-C8BA-9845-486D-29259D059B77}"/>
          </ac:picMkLst>
        </pc:picChg>
      </pc:sldChg>
      <pc:sldChg chg="addSp modSp">
        <pc:chgData name="Gastbenutzer" userId="S::urn:spo:anon#0102edabf8c4293e10fd6af53ef3ed2aaa98c2b8d04c42adc23d0c2a5eefcb30::" providerId="AD" clId="Web-{815E81E3-717D-8973-F43C-DE03A3DF144D}" dt="2023-05-17T10:19:28.356" v="414" actId="1076"/>
        <pc:sldMkLst>
          <pc:docMk/>
          <pc:sldMk cId="3235410139" sldId="259"/>
        </pc:sldMkLst>
        <pc:picChg chg="add mod">
          <ac:chgData name="Gastbenutzer" userId="S::urn:spo:anon#0102edabf8c4293e10fd6af53ef3ed2aaa98c2b8d04c42adc23d0c2a5eefcb30::" providerId="AD" clId="Web-{815E81E3-717D-8973-F43C-DE03A3DF144D}" dt="2023-05-17T10:19:28.356" v="414" actId="1076"/>
          <ac:picMkLst>
            <pc:docMk/>
            <pc:sldMk cId="3235410139" sldId="259"/>
            <ac:picMk id="12" creationId="{F6F536B7-504F-BB50-BC89-CF696F4B9351}"/>
          </ac:picMkLst>
        </pc:picChg>
      </pc:sldChg>
      <pc:sldChg chg="addSp delSp modSp">
        <pc:chgData name="Gastbenutzer" userId="S::urn:spo:anon#0102edabf8c4293e10fd6af53ef3ed2aaa98c2b8d04c42adc23d0c2a5eefcb30::" providerId="AD" clId="Web-{815E81E3-717D-8973-F43C-DE03A3DF144D}" dt="2023-05-17T10:12:41.137" v="384" actId="20577"/>
        <pc:sldMkLst>
          <pc:docMk/>
          <pc:sldMk cId="3115002155" sldId="260"/>
        </pc:sldMkLst>
        <pc:spChg chg="mod">
          <ac:chgData name="Gastbenutzer" userId="S::urn:spo:anon#0102edabf8c4293e10fd6af53ef3ed2aaa98c2b8d04c42adc23d0c2a5eefcb30::" providerId="AD" clId="Web-{815E81E3-717D-8973-F43C-DE03A3DF144D}" dt="2023-05-17T10:09:59.022" v="357"/>
          <ac:spMkLst>
            <pc:docMk/>
            <pc:sldMk cId="3115002155" sldId="260"/>
            <ac:spMk id="2" creationId="{6FEF0239-D2DF-6C15-7A76-49B1812E0CFC}"/>
          </ac:spMkLst>
        </pc:spChg>
        <pc:spChg chg="mod">
          <ac:chgData name="Gastbenutzer" userId="S::urn:spo:anon#0102edabf8c4293e10fd6af53ef3ed2aaa98c2b8d04c42adc23d0c2a5eefcb30::" providerId="AD" clId="Web-{815E81E3-717D-8973-F43C-DE03A3DF144D}" dt="2023-05-17T10:12:41.137" v="384" actId="20577"/>
          <ac:spMkLst>
            <pc:docMk/>
            <pc:sldMk cId="3115002155" sldId="260"/>
            <ac:spMk id="3" creationId="{805D285C-E3E5-5155-959D-AB18C2B2F0FF}"/>
          </ac:spMkLst>
        </pc:spChg>
        <pc:picChg chg="add del mod">
          <ac:chgData name="Gastbenutzer" userId="S::urn:spo:anon#0102edabf8c4293e10fd6af53ef3ed2aaa98c2b8d04c42adc23d0c2a5eefcb30::" providerId="AD" clId="Web-{815E81E3-717D-8973-F43C-DE03A3DF144D}" dt="2023-05-17T10:05:14.668" v="156"/>
          <ac:picMkLst>
            <pc:docMk/>
            <pc:sldMk cId="3115002155" sldId="260"/>
            <ac:picMk id="9" creationId="{1618E22F-1899-FC17-AAA8-8AD158AC08B1}"/>
          </ac:picMkLst>
        </pc:picChg>
        <pc:picChg chg="mod ord">
          <ac:chgData name="Gastbenutzer" userId="S::urn:spo:anon#0102edabf8c4293e10fd6af53ef3ed2aaa98c2b8d04c42adc23d0c2a5eefcb30::" providerId="AD" clId="Web-{815E81E3-717D-8973-F43C-DE03A3DF144D}" dt="2023-05-17T10:09:23.458" v="350" actId="14100"/>
          <ac:picMkLst>
            <pc:docMk/>
            <pc:sldMk cId="3115002155" sldId="260"/>
            <ac:picMk id="10" creationId="{2F029F18-8997-74BA-F064-4E4504BD7623}"/>
          </ac:picMkLst>
        </pc:picChg>
      </pc:sldChg>
      <pc:sldChg chg="addSp delSp modSp">
        <pc:chgData name="Gastbenutzer" userId="S::urn:spo:anon#0102edabf8c4293e10fd6af53ef3ed2aaa98c2b8d04c42adc23d0c2a5eefcb30::" providerId="AD" clId="Web-{815E81E3-717D-8973-F43C-DE03A3DF144D}" dt="2023-05-17T10:20:27.045" v="417" actId="14100"/>
        <pc:sldMkLst>
          <pc:docMk/>
          <pc:sldMk cId="191258777" sldId="261"/>
        </pc:sldMkLst>
        <pc:picChg chg="add del mod ord">
          <ac:chgData name="Gastbenutzer" userId="S::urn:spo:anon#0102edabf8c4293e10fd6af53ef3ed2aaa98c2b8d04c42adc23d0c2a5eefcb30::" providerId="AD" clId="Web-{815E81E3-717D-8973-F43C-DE03A3DF144D}" dt="2023-05-17T10:16:09.020" v="391"/>
          <ac:picMkLst>
            <pc:docMk/>
            <pc:sldMk cId="191258777" sldId="261"/>
            <ac:picMk id="33" creationId="{F7347F37-51C9-55A3-92AD-64DE1801E9BB}"/>
          </ac:picMkLst>
        </pc:picChg>
        <pc:picChg chg="add mod ord">
          <ac:chgData name="Gastbenutzer" userId="S::urn:spo:anon#0102edabf8c4293e10fd6af53ef3ed2aaa98c2b8d04c42adc23d0c2a5eefcb30::" providerId="AD" clId="Web-{815E81E3-717D-8973-F43C-DE03A3DF144D}" dt="2023-05-17T10:20:27.045" v="417" actId="14100"/>
          <ac:picMkLst>
            <pc:docMk/>
            <pc:sldMk cId="191258777" sldId="261"/>
            <ac:picMk id="49" creationId="{61D0D263-5BFE-A7AC-6027-83B294AFF26F}"/>
          </ac:picMkLst>
        </pc:picChg>
      </pc:sldChg>
      <pc:sldChg chg="modSp">
        <pc:chgData name="Gastbenutzer" userId="S::urn:spo:anon#0102edabf8c4293e10fd6af53ef3ed2aaa98c2b8d04c42adc23d0c2a5eefcb30::" providerId="AD" clId="Web-{815E81E3-717D-8973-F43C-DE03A3DF144D}" dt="2023-05-17T10:02:49.772" v="45" actId="20577"/>
        <pc:sldMkLst>
          <pc:docMk/>
          <pc:sldMk cId="3384364122" sldId="262"/>
        </pc:sldMkLst>
        <pc:spChg chg="mod">
          <ac:chgData name="Gastbenutzer" userId="S::urn:spo:anon#0102edabf8c4293e10fd6af53ef3ed2aaa98c2b8d04c42adc23d0c2a5eefcb30::" providerId="AD" clId="Web-{815E81E3-717D-8973-F43C-DE03A3DF144D}" dt="2023-05-17T10:02:49.772" v="45" actId="20577"/>
          <ac:spMkLst>
            <pc:docMk/>
            <pc:sldMk cId="3384364122" sldId="262"/>
            <ac:spMk id="2" creationId="{2B8AD767-9062-D807-93D5-AB0D95422C01}"/>
          </ac:spMkLst>
        </pc:spChg>
        <pc:spChg chg="mod">
          <ac:chgData name="Gastbenutzer" userId="S::urn:spo:anon#0102edabf8c4293e10fd6af53ef3ed2aaa98c2b8d04c42adc23d0c2a5eefcb30::" providerId="AD" clId="Web-{815E81E3-717D-8973-F43C-DE03A3DF144D}" dt="2023-05-17T10:00:12.735" v="36" actId="20577"/>
          <ac:spMkLst>
            <pc:docMk/>
            <pc:sldMk cId="3384364122" sldId="262"/>
            <ac:spMk id="3" creationId="{AD741861-A12F-05EC-8B96-9C4E1056A54A}"/>
          </ac:spMkLst>
        </pc:spChg>
      </pc:sldChg>
      <pc:sldChg chg="modSp">
        <pc:chgData name="Gastbenutzer" userId="S::urn:spo:anon#0102edabf8c4293e10fd6af53ef3ed2aaa98c2b8d04c42adc23d0c2a5eefcb30::" providerId="AD" clId="Web-{815E81E3-717D-8973-F43C-DE03A3DF144D}" dt="2023-05-17T10:03:33.851" v="47" actId="1076"/>
        <pc:sldMkLst>
          <pc:docMk/>
          <pc:sldMk cId="1590205175" sldId="268"/>
        </pc:sldMkLst>
        <pc:picChg chg="mod">
          <ac:chgData name="Gastbenutzer" userId="S::urn:spo:anon#0102edabf8c4293e10fd6af53ef3ed2aaa98c2b8d04c42adc23d0c2a5eefcb30::" providerId="AD" clId="Web-{815E81E3-717D-8973-F43C-DE03A3DF144D}" dt="2023-05-17T10:03:33.851" v="47" actId="1076"/>
          <ac:picMkLst>
            <pc:docMk/>
            <pc:sldMk cId="1590205175" sldId="268"/>
            <ac:picMk id="6" creationId="{9C61C796-8F2C-4EA1-9847-BC80734EB7CF}"/>
          </ac:picMkLst>
        </pc:picChg>
      </pc:sldChg>
      <pc:sldChg chg="modSp modTransition">
        <pc:chgData name="Gastbenutzer" userId="S::urn:spo:anon#0102edabf8c4293e10fd6af53ef3ed2aaa98c2b8d04c42adc23d0c2a5eefcb30::" providerId="AD" clId="Web-{815E81E3-717D-8973-F43C-DE03A3DF144D}" dt="2023-05-17T10:21:00.687" v="420"/>
        <pc:sldMkLst>
          <pc:docMk/>
          <pc:sldMk cId="4122050189" sldId="269"/>
        </pc:sldMkLst>
        <pc:picChg chg="mod modCrop">
          <ac:chgData name="Gastbenutzer" userId="S::urn:spo:anon#0102edabf8c4293e10fd6af53ef3ed2aaa98c2b8d04c42adc23d0c2a5eefcb30::" providerId="AD" clId="Web-{815E81E3-717D-8973-F43C-DE03A3DF144D}" dt="2023-05-17T10:01:35.800" v="42" actId="1076"/>
          <ac:picMkLst>
            <pc:docMk/>
            <pc:sldMk cId="4122050189" sldId="269"/>
            <ac:picMk id="4" creationId="{EDFDDE3A-1D44-3EDA-C87B-15554B5F5721}"/>
          </ac:picMkLst>
        </pc:picChg>
      </pc:sldChg>
      <pc:sldChg chg="addSp modSp">
        <pc:chgData name="Gastbenutzer" userId="S::urn:spo:anon#0102edabf8c4293e10fd6af53ef3ed2aaa98c2b8d04c42adc23d0c2a5eefcb30::" providerId="AD" clId="Web-{815E81E3-717D-8973-F43C-DE03A3DF144D}" dt="2023-05-17T10:19:11.871" v="412" actId="14100"/>
        <pc:sldMkLst>
          <pc:docMk/>
          <pc:sldMk cId="1906403852" sldId="272"/>
        </pc:sldMkLst>
        <pc:picChg chg="add mod">
          <ac:chgData name="Gastbenutzer" userId="S::urn:spo:anon#0102edabf8c4293e10fd6af53ef3ed2aaa98c2b8d04c42adc23d0c2a5eefcb30::" providerId="AD" clId="Web-{815E81E3-717D-8973-F43C-DE03A3DF144D}" dt="2023-05-17T10:19:11.871" v="412" actId="14100"/>
          <ac:picMkLst>
            <pc:docMk/>
            <pc:sldMk cId="1906403852" sldId="272"/>
            <ac:picMk id="7" creationId="{2C445106-CCED-AD1C-EBEC-DF71B074652F}"/>
          </ac:picMkLst>
        </pc:picChg>
      </pc:sldChg>
    </pc:docChg>
  </pc:docChgLst>
  <pc:docChgLst>
    <pc:chgData name="Balkhausen_Lukas" userId="S::lubalkhausen@schueler.berufskolleg.de::5b4fc433-fa5e-429a-af4c-7c825cb7330f" providerId="AD" clId="Web-{6479F150-0A53-0006-6944-F333F5A9932A}"/>
    <pc:docChg chg="modSld">
      <pc:chgData name="Balkhausen_Lukas" userId="S::lubalkhausen@schueler.berufskolleg.de::5b4fc433-fa5e-429a-af4c-7c825cb7330f" providerId="AD" clId="Web-{6479F150-0A53-0006-6944-F333F5A9932A}" dt="2023-05-15T17:21:32.736" v="11"/>
      <pc:docMkLst>
        <pc:docMk/>
      </pc:docMkLst>
      <pc:sldChg chg="addAnim delAnim modAnim">
        <pc:chgData name="Balkhausen_Lukas" userId="S::lubalkhausen@schueler.berufskolleg.de::5b4fc433-fa5e-429a-af4c-7c825cb7330f" providerId="AD" clId="Web-{6479F150-0A53-0006-6944-F333F5A9932A}" dt="2023-05-15T17:18:00.011" v="10"/>
        <pc:sldMkLst>
          <pc:docMk/>
          <pc:sldMk cId="327075360" sldId="263"/>
        </pc:sldMkLst>
      </pc:sldChg>
      <pc:sldChg chg="addAnim">
        <pc:chgData name="Balkhausen_Lukas" userId="S::lubalkhausen@schueler.berufskolleg.de::5b4fc433-fa5e-429a-af4c-7c825cb7330f" providerId="AD" clId="Web-{6479F150-0A53-0006-6944-F333F5A9932A}" dt="2023-05-15T17:21:32.736" v="11"/>
        <pc:sldMkLst>
          <pc:docMk/>
          <pc:sldMk cId="3824075474" sldId="265"/>
        </pc:sldMkLst>
      </pc:sldChg>
    </pc:docChg>
  </pc:docChgLst>
  <pc:docChgLst>
    <pc:chgData name="Balkhausen_Lukas" userId="S::lubalkhausen@schueler.berufskolleg.de::5b4fc433-fa5e-429a-af4c-7c825cb7330f" providerId="AD" clId="Web-{BAE9AFB2-C5A2-B34E-1A5B-3DFE215FE6A2}"/>
    <pc:docChg chg="addSld modSld">
      <pc:chgData name="Balkhausen_Lukas" userId="S::lubalkhausen@schueler.berufskolleg.de::5b4fc433-fa5e-429a-af4c-7c825cb7330f" providerId="AD" clId="Web-{BAE9AFB2-C5A2-B34E-1A5B-3DFE215FE6A2}" dt="2023-05-03T10:58:33.630" v="50" actId="14100"/>
      <pc:docMkLst>
        <pc:docMk/>
      </pc:docMkLst>
      <pc:sldChg chg="addSp modSp">
        <pc:chgData name="Balkhausen_Lukas" userId="S::lubalkhausen@schueler.berufskolleg.de::5b4fc433-fa5e-429a-af4c-7c825cb7330f" providerId="AD" clId="Web-{BAE9AFB2-C5A2-B34E-1A5B-3DFE215FE6A2}" dt="2023-05-03T10:47:53.297" v="33" actId="1076"/>
        <pc:sldMkLst>
          <pc:docMk/>
          <pc:sldMk cId="3429883600" sldId="257"/>
        </pc:sldMkLst>
        <pc:picChg chg="add mod">
          <ac:chgData name="Balkhausen_Lukas" userId="S::lubalkhausen@schueler.berufskolleg.de::5b4fc433-fa5e-429a-af4c-7c825cb7330f" providerId="AD" clId="Web-{BAE9AFB2-C5A2-B34E-1A5B-3DFE215FE6A2}" dt="2023-05-03T10:18:20.959" v="9" actId="1076"/>
          <ac:picMkLst>
            <pc:docMk/>
            <pc:sldMk cId="3429883600" sldId="257"/>
            <ac:picMk id="12" creationId="{3DC72CE8-7F08-FED0-D859-DF0DB3CD4512}"/>
          </ac:picMkLst>
        </pc:picChg>
        <pc:picChg chg="add mod">
          <ac:chgData name="Balkhausen_Lukas" userId="S::lubalkhausen@schueler.berufskolleg.de::5b4fc433-fa5e-429a-af4c-7c825cb7330f" providerId="AD" clId="Web-{BAE9AFB2-C5A2-B34E-1A5B-3DFE215FE6A2}" dt="2023-05-03T10:47:53.297" v="33" actId="1076"/>
          <ac:picMkLst>
            <pc:docMk/>
            <pc:sldMk cId="3429883600" sldId="257"/>
            <ac:picMk id="13" creationId="{49A0390B-77CD-197E-8425-7AF6224D3E5C}"/>
          </ac:picMkLst>
        </pc:picChg>
      </pc:sldChg>
      <pc:sldChg chg="delSp">
        <pc:chgData name="Balkhausen_Lukas" userId="S::lubalkhausen@schueler.berufskolleg.de::5b4fc433-fa5e-429a-af4c-7c825cb7330f" providerId="AD" clId="Web-{BAE9AFB2-C5A2-B34E-1A5B-3DFE215FE6A2}" dt="2023-05-03T10:16:37.956" v="6"/>
        <pc:sldMkLst>
          <pc:docMk/>
          <pc:sldMk cId="114000449" sldId="258"/>
        </pc:sldMkLst>
        <pc:spChg chg="del">
          <ac:chgData name="Balkhausen_Lukas" userId="S::lubalkhausen@schueler.berufskolleg.de::5b4fc433-fa5e-429a-af4c-7c825cb7330f" providerId="AD" clId="Web-{BAE9AFB2-C5A2-B34E-1A5B-3DFE215FE6A2}" dt="2023-05-03T10:16:37.956" v="6"/>
          <ac:spMkLst>
            <pc:docMk/>
            <pc:sldMk cId="114000449" sldId="258"/>
            <ac:spMk id="3" creationId="{0E27BA37-45EE-B6A5-1589-2AD192BF6DD2}"/>
          </ac:spMkLst>
        </pc:spChg>
      </pc:sldChg>
      <pc:sldChg chg="addSp modSp">
        <pc:chgData name="Balkhausen_Lukas" userId="S::lubalkhausen@schueler.berufskolleg.de::5b4fc433-fa5e-429a-af4c-7c825cb7330f" providerId="AD" clId="Web-{BAE9AFB2-C5A2-B34E-1A5B-3DFE215FE6A2}" dt="2023-05-03T10:27:14.555" v="19" actId="1076"/>
        <pc:sldMkLst>
          <pc:docMk/>
          <pc:sldMk cId="3235410139" sldId="259"/>
        </pc:sldMkLst>
        <pc:spChg chg="ord">
          <ac:chgData name="Balkhausen_Lukas" userId="S::lubalkhausen@schueler.berufskolleg.de::5b4fc433-fa5e-429a-af4c-7c825cb7330f" providerId="AD" clId="Web-{BAE9AFB2-C5A2-B34E-1A5B-3DFE215FE6A2}" dt="2023-05-03T10:26:56.038" v="14"/>
          <ac:spMkLst>
            <pc:docMk/>
            <pc:sldMk cId="3235410139" sldId="259"/>
            <ac:spMk id="73" creationId="{9FF4A234-29BA-4B70-BFC0-64FBB64F2A7B}"/>
          </ac:spMkLst>
        </pc:spChg>
        <pc:spChg chg="ord">
          <ac:chgData name="Balkhausen_Lukas" userId="S::lubalkhausen@schueler.berufskolleg.de::5b4fc433-fa5e-429a-af4c-7c825cb7330f" providerId="AD" clId="Web-{BAE9AFB2-C5A2-B34E-1A5B-3DFE215FE6A2}" dt="2023-05-03T10:26:58.007" v="15"/>
          <ac:spMkLst>
            <pc:docMk/>
            <pc:sldMk cId="3235410139" sldId="259"/>
            <ac:spMk id="75" creationId="{9C67262A-6EF1-49ED-B8DE-DDD3E580425A}"/>
          </ac:spMkLst>
        </pc:spChg>
        <pc:grpChg chg="ord">
          <ac:chgData name="Balkhausen_Lukas" userId="S::lubalkhausen@schueler.berufskolleg.de::5b4fc433-fa5e-429a-af4c-7c825cb7330f" providerId="AD" clId="Web-{BAE9AFB2-C5A2-B34E-1A5B-3DFE215FE6A2}" dt="2023-05-03T10:26:53.929" v="13"/>
          <ac:grpSpMkLst>
            <pc:docMk/>
            <pc:sldMk cId="3235410139" sldId="259"/>
            <ac:grpSpMk id="14" creationId="{71AFD227-869A-489C-A9B5-3F0498DF3C0C}"/>
          </ac:grpSpMkLst>
        </pc:grpChg>
        <pc:picChg chg="mod">
          <ac:chgData name="Balkhausen_Lukas" userId="S::lubalkhausen@schueler.berufskolleg.de::5b4fc433-fa5e-429a-af4c-7c825cb7330f" providerId="AD" clId="Web-{BAE9AFB2-C5A2-B34E-1A5B-3DFE215FE6A2}" dt="2023-05-03T10:27:09.258" v="18" actId="1076"/>
          <ac:picMkLst>
            <pc:docMk/>
            <pc:sldMk cId="3235410139" sldId="259"/>
            <ac:picMk id="3" creationId="{306AA866-B197-8ECE-DEC8-E8CEE6053A10}"/>
          </ac:picMkLst>
        </pc:picChg>
        <pc:picChg chg="add mod ord">
          <ac:chgData name="Balkhausen_Lukas" userId="S::lubalkhausen@schueler.berufskolleg.de::5b4fc433-fa5e-429a-af4c-7c825cb7330f" providerId="AD" clId="Web-{BAE9AFB2-C5A2-B34E-1A5B-3DFE215FE6A2}" dt="2023-05-03T10:27:14.555" v="19" actId="1076"/>
          <ac:picMkLst>
            <pc:docMk/>
            <pc:sldMk cId="3235410139" sldId="259"/>
            <ac:picMk id="4" creationId="{2CA42685-56E5-6A95-ADE7-C26C832EE1FD}"/>
          </ac:picMkLst>
        </pc:picChg>
      </pc:sldChg>
      <pc:sldChg chg="modSp">
        <pc:chgData name="Balkhausen_Lukas" userId="S::lubalkhausen@schueler.berufskolleg.de::5b4fc433-fa5e-429a-af4c-7c825cb7330f" providerId="AD" clId="Web-{BAE9AFB2-C5A2-B34E-1A5B-3DFE215FE6A2}" dt="2023-05-03T10:11:57.822" v="0" actId="20577"/>
        <pc:sldMkLst>
          <pc:docMk/>
          <pc:sldMk cId="3115002155" sldId="260"/>
        </pc:sldMkLst>
        <pc:spChg chg="mod">
          <ac:chgData name="Balkhausen_Lukas" userId="S::lubalkhausen@schueler.berufskolleg.de::5b4fc433-fa5e-429a-af4c-7c825cb7330f" providerId="AD" clId="Web-{BAE9AFB2-C5A2-B34E-1A5B-3DFE215FE6A2}" dt="2023-05-03T10:11:57.822" v="0" actId="20577"/>
          <ac:spMkLst>
            <pc:docMk/>
            <pc:sldMk cId="3115002155" sldId="260"/>
            <ac:spMk id="3" creationId="{805D285C-E3E5-5155-959D-AB18C2B2F0FF}"/>
          </ac:spMkLst>
        </pc:spChg>
      </pc:sldChg>
      <pc:sldChg chg="addSp delSp modSp">
        <pc:chgData name="Balkhausen_Lukas" userId="S::lubalkhausen@schueler.berufskolleg.de::5b4fc433-fa5e-429a-af4c-7c825cb7330f" providerId="AD" clId="Web-{BAE9AFB2-C5A2-B34E-1A5B-3DFE215FE6A2}" dt="2023-05-03T10:36:04.072" v="26"/>
        <pc:sldMkLst>
          <pc:docMk/>
          <pc:sldMk cId="191258777" sldId="261"/>
        </pc:sldMkLst>
        <pc:spChg chg="add del mod">
          <ac:chgData name="Balkhausen_Lukas" userId="S::lubalkhausen@schueler.berufskolleg.de::5b4fc433-fa5e-429a-af4c-7c825cb7330f" providerId="AD" clId="Web-{BAE9AFB2-C5A2-B34E-1A5B-3DFE215FE6A2}" dt="2023-05-03T10:36:04.072" v="26"/>
          <ac:spMkLst>
            <pc:docMk/>
            <pc:sldMk cId="191258777" sldId="261"/>
            <ac:spMk id="544" creationId="{FC8CFE76-1C18-3D42-0EED-31E8F4E36B0A}"/>
          </ac:spMkLst>
        </pc:spChg>
        <pc:graphicFrameChg chg="modGraphic">
          <ac:chgData name="Balkhausen_Lukas" userId="S::lubalkhausen@schueler.berufskolleg.de::5b4fc433-fa5e-429a-af4c-7c825cb7330f" providerId="AD" clId="Web-{BAE9AFB2-C5A2-B34E-1A5B-3DFE215FE6A2}" dt="2023-05-03T10:29:07.839" v="20" actId="20577"/>
          <ac:graphicFrameMkLst>
            <pc:docMk/>
            <pc:sldMk cId="191258777" sldId="261"/>
            <ac:graphicFrameMk id="5" creationId="{2CCAB5EA-4C57-E5AC-A36F-D7BB14D4CD73}"/>
          </ac:graphicFrameMkLst>
        </pc:graphicFrameChg>
      </pc:sldChg>
      <pc:sldChg chg="new">
        <pc:chgData name="Balkhausen_Lukas" userId="S::lubalkhausen@schueler.berufskolleg.de::5b4fc433-fa5e-429a-af4c-7c825cb7330f" providerId="AD" clId="Web-{BAE9AFB2-C5A2-B34E-1A5B-3DFE215FE6A2}" dt="2023-05-03T10:13:33.325" v="1"/>
        <pc:sldMkLst>
          <pc:docMk/>
          <pc:sldMk cId="1827438031" sldId="261"/>
        </pc:sldMkLst>
      </pc:sldChg>
      <pc:sldChg chg="new">
        <pc:chgData name="Balkhausen_Lukas" userId="S::lubalkhausen@schueler.berufskolleg.de::5b4fc433-fa5e-429a-af4c-7c825cb7330f" providerId="AD" clId="Web-{BAE9AFB2-C5A2-B34E-1A5B-3DFE215FE6A2}" dt="2023-05-03T10:13:33.591" v="2"/>
        <pc:sldMkLst>
          <pc:docMk/>
          <pc:sldMk cId="2830804167" sldId="262"/>
        </pc:sldMkLst>
      </pc:sldChg>
      <pc:sldChg chg="addSp modSp modNotes">
        <pc:chgData name="Balkhausen_Lukas" userId="S::lubalkhausen@schueler.berufskolleg.de::5b4fc433-fa5e-429a-af4c-7c825cb7330f" providerId="AD" clId="Web-{BAE9AFB2-C5A2-B34E-1A5B-3DFE215FE6A2}" dt="2023-05-03T10:58:33.630" v="50" actId="14100"/>
        <pc:sldMkLst>
          <pc:docMk/>
          <pc:sldMk cId="3384364122" sldId="262"/>
        </pc:sldMkLst>
        <pc:picChg chg="add mod">
          <ac:chgData name="Balkhausen_Lukas" userId="S::lubalkhausen@schueler.berufskolleg.de::5b4fc433-fa5e-429a-af4c-7c825cb7330f" providerId="AD" clId="Web-{BAE9AFB2-C5A2-B34E-1A5B-3DFE215FE6A2}" dt="2023-05-03T10:55:18.437" v="34"/>
          <ac:picMkLst>
            <pc:docMk/>
            <pc:sldMk cId="3384364122" sldId="262"/>
            <ac:picMk id="4" creationId="{9F10E415-C550-DBB3-4FFA-D4A485A85784}"/>
          </ac:picMkLst>
        </pc:picChg>
        <pc:picChg chg="add mod">
          <ac:chgData name="Balkhausen_Lukas" userId="S::lubalkhausen@schueler.berufskolleg.de::5b4fc433-fa5e-429a-af4c-7c825cb7330f" providerId="AD" clId="Web-{BAE9AFB2-C5A2-B34E-1A5B-3DFE215FE6A2}" dt="2023-05-03T10:58:33.630" v="50" actId="14100"/>
          <ac:picMkLst>
            <pc:docMk/>
            <pc:sldMk cId="3384364122" sldId="262"/>
            <ac:picMk id="7" creationId="{AF05C5AB-93EC-599C-2138-EF375E453ECA}"/>
          </ac:picMkLst>
        </pc:picChg>
      </pc:sldChg>
      <pc:sldChg chg="new">
        <pc:chgData name="Balkhausen_Lukas" userId="S::lubalkhausen@schueler.berufskolleg.de::5b4fc433-fa5e-429a-af4c-7c825cb7330f" providerId="AD" clId="Web-{BAE9AFB2-C5A2-B34E-1A5B-3DFE215FE6A2}" dt="2023-05-03T10:13:34.341" v="3"/>
        <pc:sldMkLst>
          <pc:docMk/>
          <pc:sldMk cId="31247845" sldId="263"/>
        </pc:sldMkLst>
      </pc:sldChg>
      <pc:sldChg chg="new">
        <pc:chgData name="Balkhausen_Lukas" userId="S::lubalkhausen@schueler.berufskolleg.de::5b4fc433-fa5e-429a-af4c-7c825cb7330f" providerId="AD" clId="Web-{BAE9AFB2-C5A2-B34E-1A5B-3DFE215FE6A2}" dt="2023-05-03T10:13:34.435" v="4"/>
        <pc:sldMkLst>
          <pc:docMk/>
          <pc:sldMk cId="891940550" sldId="264"/>
        </pc:sldMkLst>
      </pc:sldChg>
      <pc:sldChg chg="new">
        <pc:chgData name="Balkhausen_Lukas" userId="S::lubalkhausen@schueler.berufskolleg.de::5b4fc433-fa5e-429a-af4c-7c825cb7330f" providerId="AD" clId="Web-{BAE9AFB2-C5A2-B34E-1A5B-3DFE215FE6A2}" dt="2023-05-03T10:13:34.778" v="5"/>
        <pc:sldMkLst>
          <pc:docMk/>
          <pc:sldMk cId="3906414946" sldId="265"/>
        </pc:sldMkLst>
      </pc:sldChg>
    </pc:docChg>
  </pc:docChgLst>
  <pc:docChgLst>
    <pc:chgData name="Rosendahl_Finn" userId="S::firosendahl@schueler.berufskolleg.de::5b6670c0-d34e-4099-9f5d-2c8ab635f10d" providerId="AD" clId="Web-{80094939-05DB-4833-830C-C9A00EFEE623}"/>
    <pc:docChg chg="modSld">
      <pc:chgData name="Rosendahl_Finn" userId="S::firosendahl@schueler.berufskolleg.de::5b6670c0-d34e-4099-9f5d-2c8ab635f10d" providerId="AD" clId="Web-{80094939-05DB-4833-830C-C9A00EFEE623}" dt="2023-05-17T10:23:07.204" v="172" actId="20577"/>
      <pc:docMkLst>
        <pc:docMk/>
      </pc:docMkLst>
      <pc:sldChg chg="addSp modSp">
        <pc:chgData name="Rosendahl_Finn" userId="S::firosendahl@schueler.berufskolleg.de::5b6670c0-d34e-4099-9f5d-2c8ab635f10d" providerId="AD" clId="Web-{80094939-05DB-4833-830C-C9A00EFEE623}" dt="2023-05-17T10:09:51.482" v="100" actId="14100"/>
        <pc:sldMkLst>
          <pc:docMk/>
          <pc:sldMk cId="3429883600" sldId="257"/>
        </pc:sldMkLst>
        <pc:spChg chg="add mod">
          <ac:chgData name="Rosendahl_Finn" userId="S::firosendahl@schueler.berufskolleg.de::5b6670c0-d34e-4099-9f5d-2c8ab635f10d" providerId="AD" clId="Web-{80094939-05DB-4833-830C-C9A00EFEE623}" dt="2023-05-17T10:00:02.212" v="60" actId="20577"/>
          <ac:spMkLst>
            <pc:docMk/>
            <pc:sldMk cId="3429883600" sldId="257"/>
            <ac:spMk id="2" creationId="{5FF117B4-A100-76BE-8969-F9728689DDBD}"/>
          </ac:spMkLst>
        </pc:spChg>
        <pc:picChg chg="mod">
          <ac:chgData name="Rosendahl_Finn" userId="S::firosendahl@schueler.berufskolleg.de::5b6670c0-d34e-4099-9f5d-2c8ab635f10d" providerId="AD" clId="Web-{80094939-05DB-4833-830C-C9A00EFEE623}" dt="2023-05-17T10:09:51.482" v="100" actId="14100"/>
          <ac:picMkLst>
            <pc:docMk/>
            <pc:sldMk cId="3429883600" sldId="257"/>
            <ac:picMk id="4" creationId="{48A00AC3-E9A8-E086-4D08-1AA507161645}"/>
          </ac:picMkLst>
        </pc:picChg>
      </pc:sldChg>
      <pc:sldChg chg="modSp">
        <pc:chgData name="Rosendahl_Finn" userId="S::firosendahl@schueler.berufskolleg.de::5b6670c0-d34e-4099-9f5d-2c8ab635f10d" providerId="AD" clId="Web-{80094939-05DB-4833-830C-C9A00EFEE623}" dt="2023-05-17T10:03:26.380" v="91" actId="1076"/>
        <pc:sldMkLst>
          <pc:docMk/>
          <pc:sldMk cId="3115002155" sldId="260"/>
        </pc:sldMkLst>
        <pc:spChg chg="mod">
          <ac:chgData name="Rosendahl_Finn" userId="S::firosendahl@schueler.berufskolleg.de::5b6670c0-d34e-4099-9f5d-2c8ab635f10d" providerId="AD" clId="Web-{80094939-05DB-4833-830C-C9A00EFEE623}" dt="2023-05-17T10:03:26.380" v="91" actId="1076"/>
          <ac:spMkLst>
            <pc:docMk/>
            <pc:sldMk cId="3115002155" sldId="260"/>
            <ac:spMk id="3" creationId="{805D285C-E3E5-5155-959D-AB18C2B2F0FF}"/>
          </ac:spMkLst>
        </pc:spChg>
      </pc:sldChg>
      <pc:sldChg chg="addSp modSp">
        <pc:chgData name="Rosendahl_Finn" userId="S::firosendahl@schueler.berufskolleg.de::5b6670c0-d34e-4099-9f5d-2c8ab635f10d" providerId="AD" clId="Web-{80094939-05DB-4833-830C-C9A00EFEE623}" dt="2023-05-17T10:23:07.204" v="172" actId="20577"/>
        <pc:sldMkLst>
          <pc:docMk/>
          <pc:sldMk cId="3384364122" sldId="262"/>
        </pc:sldMkLst>
        <pc:spChg chg="mod">
          <ac:chgData name="Rosendahl_Finn" userId="S::firosendahl@schueler.berufskolleg.de::5b6670c0-d34e-4099-9f5d-2c8ab635f10d" providerId="AD" clId="Web-{80094939-05DB-4833-830C-C9A00EFEE623}" dt="2023-05-17T10:00:25.947" v="66" actId="20577"/>
          <ac:spMkLst>
            <pc:docMk/>
            <pc:sldMk cId="3384364122" sldId="262"/>
            <ac:spMk id="2" creationId="{2B8AD767-9062-D807-93D5-AB0D95422C01}"/>
          </ac:spMkLst>
        </pc:spChg>
        <pc:spChg chg="mod">
          <ac:chgData name="Rosendahl_Finn" userId="S::firosendahl@schueler.berufskolleg.de::5b6670c0-d34e-4099-9f5d-2c8ab635f10d" providerId="AD" clId="Web-{80094939-05DB-4833-830C-C9A00EFEE623}" dt="2023-05-17T10:09:34.435" v="98" actId="20577"/>
          <ac:spMkLst>
            <pc:docMk/>
            <pc:sldMk cId="3384364122" sldId="262"/>
            <ac:spMk id="3" creationId="{AD741861-A12F-05EC-8B96-9C4E1056A54A}"/>
          </ac:spMkLst>
        </pc:spChg>
        <pc:spChg chg="add mod">
          <ac:chgData name="Rosendahl_Finn" userId="S::firosendahl@schueler.berufskolleg.de::5b6670c0-d34e-4099-9f5d-2c8ab635f10d" providerId="AD" clId="Web-{80094939-05DB-4833-830C-C9A00EFEE623}" dt="2023-05-17T10:23:07.204" v="172" actId="20577"/>
          <ac:spMkLst>
            <pc:docMk/>
            <pc:sldMk cId="3384364122" sldId="262"/>
            <ac:spMk id="13" creationId="{384D0799-9F93-743E-DDBF-AC6E7455DFD5}"/>
          </ac:spMkLst>
        </pc:spChg>
        <pc:spChg chg="add mod">
          <ac:chgData name="Rosendahl_Finn" userId="S::firosendahl@schueler.berufskolleg.de::5b6670c0-d34e-4099-9f5d-2c8ab635f10d" providerId="AD" clId="Web-{80094939-05DB-4833-830C-C9A00EFEE623}" dt="2023-05-17T10:01:37.905" v="88" actId="14100"/>
          <ac:spMkLst>
            <pc:docMk/>
            <pc:sldMk cId="3384364122" sldId="262"/>
            <ac:spMk id="14" creationId="{440D77C4-DB6B-B155-3DBA-6AEE37AD9B36}"/>
          </ac:spMkLst>
        </pc:spChg>
      </pc:sldChg>
      <pc:sldChg chg="addSp modSp">
        <pc:chgData name="Rosendahl_Finn" userId="S::firosendahl@schueler.berufskolleg.de::5b6670c0-d34e-4099-9f5d-2c8ab635f10d" providerId="AD" clId="Web-{80094939-05DB-4833-830C-C9A00EFEE623}" dt="2023-05-17T10:02:17.345" v="90" actId="14100"/>
        <pc:sldMkLst>
          <pc:docMk/>
          <pc:sldMk cId="4122050189" sldId="269"/>
        </pc:sldMkLst>
        <pc:spChg chg="mod">
          <ac:chgData name="Rosendahl_Finn" userId="S::firosendahl@schueler.berufskolleg.de::5b6670c0-d34e-4099-9f5d-2c8ab635f10d" providerId="AD" clId="Web-{80094939-05DB-4833-830C-C9A00EFEE623}" dt="2023-05-17T09:46:37.427" v="1" actId="20577"/>
          <ac:spMkLst>
            <pc:docMk/>
            <pc:sldMk cId="4122050189" sldId="269"/>
            <ac:spMk id="3" creationId="{0AC97875-03AD-3FFD-F574-22B30588F948}"/>
          </ac:spMkLst>
        </pc:spChg>
        <pc:picChg chg="add mod">
          <ac:chgData name="Rosendahl_Finn" userId="S::firosendahl@schueler.berufskolleg.de::5b6670c0-d34e-4099-9f5d-2c8ab635f10d" providerId="AD" clId="Web-{80094939-05DB-4833-830C-C9A00EFEE623}" dt="2023-05-17T10:02:17.345" v="90" actId="14100"/>
          <ac:picMkLst>
            <pc:docMk/>
            <pc:sldMk cId="4122050189" sldId="269"/>
            <ac:picMk id="4" creationId="{EDFDDE3A-1D44-3EDA-C87B-15554B5F5721}"/>
          </ac:picMkLst>
        </pc:picChg>
      </pc:sldChg>
    </pc:docChg>
  </pc:docChgLst>
  <pc:docChgLst>
    <pc:chgData name="Brixius_Justus" userId="S::jubrixius@schueler.berufskolleg.de::c9ba8ee0-a147-47ac-b5cb-2ef6c5825b4b" providerId="AD" clId="Web-{497E0247-3827-CAAB-5046-3614F21A851C}"/>
    <pc:docChg chg="modSld">
      <pc:chgData name="Brixius_Justus" userId="S::jubrixius@schueler.berufskolleg.de::c9ba8ee0-a147-47ac-b5cb-2ef6c5825b4b" providerId="AD" clId="Web-{497E0247-3827-CAAB-5046-3614F21A851C}" dt="2023-05-15T18:41:55.492" v="170" actId="1076"/>
      <pc:docMkLst>
        <pc:docMk/>
      </pc:docMkLst>
      <pc:sldChg chg="modSp">
        <pc:chgData name="Brixius_Justus" userId="S::jubrixius@schueler.berufskolleg.de::c9ba8ee0-a147-47ac-b5cb-2ef6c5825b4b" providerId="AD" clId="Web-{497E0247-3827-CAAB-5046-3614F21A851C}" dt="2023-05-15T17:19:09.191" v="168" actId="20577"/>
        <pc:sldMkLst>
          <pc:docMk/>
          <pc:sldMk cId="3235410139" sldId="259"/>
        </pc:sldMkLst>
        <pc:spChg chg="mod">
          <ac:chgData name="Brixius_Justus" userId="S::jubrixius@schueler.berufskolleg.de::c9ba8ee0-a147-47ac-b5cb-2ef6c5825b4b" providerId="AD" clId="Web-{497E0247-3827-CAAB-5046-3614F21A851C}" dt="2023-05-15T17:19:09.191" v="168" actId="20577"/>
          <ac:spMkLst>
            <pc:docMk/>
            <pc:sldMk cId="3235410139" sldId="259"/>
            <ac:spMk id="6" creationId="{EDE91D74-5EC1-871C-1252-FD74C543DB4B}"/>
          </ac:spMkLst>
        </pc:spChg>
      </pc:sldChg>
      <pc:sldChg chg="modSp">
        <pc:chgData name="Brixius_Justus" userId="S::jubrixius@schueler.berufskolleg.de::c9ba8ee0-a147-47ac-b5cb-2ef6c5825b4b" providerId="AD" clId="Web-{497E0247-3827-CAAB-5046-3614F21A851C}" dt="2023-05-15T17:16:50.031" v="154" actId="20577"/>
        <pc:sldMkLst>
          <pc:docMk/>
          <pc:sldMk cId="327075360" sldId="263"/>
        </pc:sldMkLst>
        <pc:spChg chg="mod">
          <ac:chgData name="Brixius_Justus" userId="S::jubrixius@schueler.berufskolleg.de::c9ba8ee0-a147-47ac-b5cb-2ef6c5825b4b" providerId="AD" clId="Web-{497E0247-3827-CAAB-5046-3614F21A851C}" dt="2023-05-15T16:56:56.975" v="20"/>
          <ac:spMkLst>
            <pc:docMk/>
            <pc:sldMk cId="327075360" sldId="263"/>
            <ac:spMk id="5" creationId="{63565555-D0E6-7DFE-842D-D877297CE2C0}"/>
          </ac:spMkLst>
        </pc:spChg>
        <pc:spChg chg="mod">
          <ac:chgData name="Brixius_Justus" userId="S::jubrixius@schueler.berufskolleg.de::c9ba8ee0-a147-47ac-b5cb-2ef6c5825b4b" providerId="AD" clId="Web-{497E0247-3827-CAAB-5046-3614F21A851C}" dt="2023-05-15T16:56:46.334" v="18" actId="20577"/>
          <ac:spMkLst>
            <pc:docMk/>
            <pc:sldMk cId="327075360" sldId="263"/>
            <ac:spMk id="6" creationId="{0934C1BE-95CF-0E4E-DD28-5942C4A3157A}"/>
          </ac:spMkLst>
        </pc:spChg>
        <pc:spChg chg="mod">
          <ac:chgData name="Brixius_Justus" userId="S::jubrixius@schueler.berufskolleg.de::c9ba8ee0-a147-47ac-b5cb-2ef6c5825b4b" providerId="AD" clId="Web-{497E0247-3827-CAAB-5046-3614F21A851C}" dt="2023-05-15T16:57:13.210" v="21"/>
          <ac:spMkLst>
            <pc:docMk/>
            <pc:sldMk cId="327075360" sldId="263"/>
            <ac:spMk id="7" creationId="{AEF1F8C4-5561-E153-9D05-FE1B5D679675}"/>
          </ac:spMkLst>
        </pc:spChg>
        <pc:spChg chg="mod">
          <ac:chgData name="Brixius_Justus" userId="S::jubrixius@schueler.berufskolleg.de::c9ba8ee0-a147-47ac-b5cb-2ef6c5825b4b" providerId="AD" clId="Web-{497E0247-3827-CAAB-5046-3614F21A851C}" dt="2023-05-15T17:01:58.595" v="107" actId="14100"/>
          <ac:spMkLst>
            <pc:docMk/>
            <pc:sldMk cId="327075360" sldId="263"/>
            <ac:spMk id="8" creationId="{F1F83984-D77A-4CBC-DFD5-0EA54BD75508}"/>
          </ac:spMkLst>
        </pc:spChg>
        <pc:spChg chg="mod">
          <ac:chgData name="Brixius_Justus" userId="S::jubrixius@schueler.berufskolleg.de::c9ba8ee0-a147-47ac-b5cb-2ef6c5825b4b" providerId="AD" clId="Web-{497E0247-3827-CAAB-5046-3614F21A851C}" dt="2023-05-15T16:57:21.945" v="22" actId="1076"/>
          <ac:spMkLst>
            <pc:docMk/>
            <pc:sldMk cId="327075360" sldId="263"/>
            <ac:spMk id="9" creationId="{87EEBE80-37B0-FCDA-CA24-FA936D57362F}"/>
          </ac:spMkLst>
        </pc:spChg>
        <pc:spChg chg="mod">
          <ac:chgData name="Brixius_Justus" userId="S::jubrixius@schueler.berufskolleg.de::c9ba8ee0-a147-47ac-b5cb-2ef6c5825b4b" providerId="AD" clId="Web-{497E0247-3827-CAAB-5046-3614F21A851C}" dt="2023-05-15T17:16:04.967" v="139" actId="20577"/>
          <ac:spMkLst>
            <pc:docMk/>
            <pc:sldMk cId="327075360" sldId="263"/>
            <ac:spMk id="12" creationId="{F6CD302C-BBCD-985B-EA37-A212058AF55E}"/>
          </ac:spMkLst>
        </pc:spChg>
        <pc:spChg chg="mod">
          <ac:chgData name="Brixius_Justus" userId="S::jubrixius@schueler.berufskolleg.de::c9ba8ee0-a147-47ac-b5cb-2ef6c5825b4b" providerId="AD" clId="Web-{497E0247-3827-CAAB-5046-3614F21A851C}" dt="2023-05-15T17:16:50.031" v="154" actId="20577"/>
          <ac:spMkLst>
            <pc:docMk/>
            <pc:sldMk cId="327075360" sldId="263"/>
            <ac:spMk id="16" creationId="{00D5578A-66CF-ED0B-CB94-86DDC2470510}"/>
          </ac:spMkLst>
        </pc:spChg>
        <pc:picChg chg="mod">
          <ac:chgData name="Brixius_Justus" userId="S::jubrixius@schueler.berufskolleg.de::c9ba8ee0-a147-47ac-b5cb-2ef6c5825b4b" providerId="AD" clId="Web-{497E0247-3827-CAAB-5046-3614F21A851C}" dt="2023-05-15T16:55:12.534" v="5" actId="1076"/>
          <ac:picMkLst>
            <pc:docMk/>
            <pc:sldMk cId="327075360" sldId="263"/>
            <ac:picMk id="11" creationId="{28832F16-003F-1FCC-AC17-84C9FEA6A2D2}"/>
          </ac:picMkLst>
        </pc:picChg>
        <pc:picChg chg="mod">
          <ac:chgData name="Brixius_Justus" userId="S::jubrixius@schueler.berufskolleg.de::c9ba8ee0-a147-47ac-b5cb-2ef6c5825b4b" providerId="AD" clId="Web-{497E0247-3827-CAAB-5046-3614F21A851C}" dt="2023-05-15T17:00:32.295" v="87" actId="14100"/>
          <ac:picMkLst>
            <pc:docMk/>
            <pc:sldMk cId="327075360" sldId="263"/>
            <ac:picMk id="13" creationId="{BE610522-BE80-7C2F-68D5-264B7B2DDE89}"/>
          </ac:picMkLst>
        </pc:picChg>
        <pc:picChg chg="mod">
          <ac:chgData name="Brixius_Justus" userId="S::jubrixius@schueler.berufskolleg.de::c9ba8ee0-a147-47ac-b5cb-2ef6c5825b4b" providerId="AD" clId="Web-{497E0247-3827-CAAB-5046-3614F21A851C}" dt="2023-05-15T16:55:12.519" v="4" actId="1076"/>
          <ac:picMkLst>
            <pc:docMk/>
            <pc:sldMk cId="327075360" sldId="263"/>
            <ac:picMk id="14" creationId="{319C8546-37FC-AE6F-9066-310E4615F749}"/>
          </ac:picMkLst>
        </pc:picChg>
        <pc:picChg chg="mod">
          <ac:chgData name="Brixius_Justus" userId="S::jubrixius@schueler.berufskolleg.de::c9ba8ee0-a147-47ac-b5cb-2ef6c5825b4b" providerId="AD" clId="Web-{497E0247-3827-CAAB-5046-3614F21A851C}" dt="2023-05-15T17:01:58.938" v="111" actId="1076"/>
          <ac:picMkLst>
            <pc:docMk/>
            <pc:sldMk cId="327075360" sldId="263"/>
            <ac:picMk id="15" creationId="{D5087B5D-ED09-2292-036B-212FFC694F43}"/>
          </ac:picMkLst>
        </pc:picChg>
      </pc:sldChg>
      <pc:sldChg chg="addSp modSp">
        <pc:chgData name="Brixius_Justus" userId="S::jubrixius@schueler.berufskolleg.de::c9ba8ee0-a147-47ac-b5cb-2ef6c5825b4b" providerId="AD" clId="Web-{497E0247-3827-CAAB-5046-3614F21A851C}" dt="2023-05-15T18:41:55.492" v="170" actId="1076"/>
        <pc:sldMkLst>
          <pc:docMk/>
          <pc:sldMk cId="3824075474" sldId="265"/>
        </pc:sldMkLst>
        <pc:picChg chg="add mod">
          <ac:chgData name="Brixius_Justus" userId="S::jubrixius@schueler.berufskolleg.de::c9ba8ee0-a147-47ac-b5cb-2ef6c5825b4b" providerId="AD" clId="Web-{497E0247-3827-CAAB-5046-3614F21A851C}" dt="2023-05-15T18:41:55.492" v="170" actId="1076"/>
          <ac:picMkLst>
            <pc:docMk/>
            <pc:sldMk cId="3824075474" sldId="265"/>
            <ac:picMk id="7" creationId="{B8BDBFBB-6403-D178-7B0F-10515B2EFCBB}"/>
          </ac:picMkLst>
        </pc:picChg>
      </pc:sldChg>
    </pc:docChg>
  </pc:docChgLst>
  <pc:docChgLst>
    <pc:chgData name="Hoff_Florian" userId="S::flhoff@schueler.berufskolleg.de::b1521456-a047-4f37-816c-4f6ed6e6b0ff" providerId="AD" clId="Web-{CE8DC3E5-03C9-3228-ACA1-82E5BDB03608}"/>
    <pc:docChg chg="modSld">
      <pc:chgData name="Hoff_Florian" userId="S::flhoff@schueler.berufskolleg.de::b1521456-a047-4f37-816c-4f6ed6e6b0ff" providerId="AD" clId="Web-{CE8DC3E5-03C9-3228-ACA1-82E5BDB03608}" dt="2023-05-10T10:44:11.069" v="94" actId="20577"/>
      <pc:docMkLst>
        <pc:docMk/>
      </pc:docMkLst>
      <pc:sldChg chg="modSp">
        <pc:chgData name="Hoff_Florian" userId="S::flhoff@schueler.berufskolleg.de::b1521456-a047-4f37-816c-4f6ed6e6b0ff" providerId="AD" clId="Web-{CE8DC3E5-03C9-3228-ACA1-82E5BDB03608}" dt="2023-05-10T10:44:11.069" v="94" actId="20577"/>
        <pc:sldMkLst>
          <pc:docMk/>
          <pc:sldMk cId="3429883600" sldId="257"/>
        </pc:sldMkLst>
        <pc:spChg chg="mod">
          <ac:chgData name="Hoff_Florian" userId="S::flhoff@schueler.berufskolleg.de::b1521456-a047-4f37-816c-4f6ed6e6b0ff" providerId="AD" clId="Web-{CE8DC3E5-03C9-3228-ACA1-82E5BDB03608}" dt="2023-05-10T10:43:42.849" v="89" actId="20577"/>
          <ac:spMkLst>
            <pc:docMk/>
            <pc:sldMk cId="3429883600" sldId="257"/>
            <ac:spMk id="2" creationId="{42C34996-6B72-38EB-FE09-8FCDB7E4058A}"/>
          </ac:spMkLst>
        </pc:spChg>
        <pc:spChg chg="mod">
          <ac:chgData name="Hoff_Florian" userId="S::flhoff@schueler.berufskolleg.de::b1521456-a047-4f37-816c-4f6ed6e6b0ff" providerId="AD" clId="Web-{CE8DC3E5-03C9-3228-ACA1-82E5BDB03608}" dt="2023-05-10T10:44:10.975" v="92" actId="20577"/>
          <ac:spMkLst>
            <pc:docMk/>
            <pc:sldMk cId="3429883600" sldId="257"/>
            <ac:spMk id="3" creationId="{6950AD2A-3DCE-1697-5248-2859DA08C195}"/>
          </ac:spMkLst>
        </pc:spChg>
        <pc:spChg chg="mod">
          <ac:chgData name="Hoff_Florian" userId="S::flhoff@schueler.berufskolleg.de::b1521456-a047-4f37-816c-4f6ed6e6b0ff" providerId="AD" clId="Web-{CE8DC3E5-03C9-3228-ACA1-82E5BDB03608}" dt="2023-05-10T10:44:11.069" v="94" actId="20577"/>
          <ac:spMkLst>
            <pc:docMk/>
            <pc:sldMk cId="3429883600" sldId="257"/>
            <ac:spMk id="6" creationId="{0220E4FA-3F01-E602-8447-EE666644C41A}"/>
          </ac:spMkLst>
        </pc:spChg>
        <pc:spChg chg="mod">
          <ac:chgData name="Hoff_Florian" userId="S::flhoff@schueler.berufskolleg.de::b1521456-a047-4f37-816c-4f6ed6e6b0ff" providerId="AD" clId="Web-{CE8DC3E5-03C9-3228-ACA1-82E5BDB03608}" dt="2023-05-10T10:43:31.067" v="75" actId="20577"/>
          <ac:spMkLst>
            <pc:docMk/>
            <pc:sldMk cId="3429883600" sldId="257"/>
            <ac:spMk id="8" creationId="{CCEEDF41-1563-896D-19F0-C30AFA004899}"/>
          </ac:spMkLst>
        </pc:spChg>
      </pc:sldChg>
      <pc:sldChg chg="addSp delSp modSp">
        <pc:chgData name="Hoff_Florian" userId="S::flhoff@schueler.berufskolleg.de::b1521456-a047-4f37-816c-4f6ed6e6b0ff" providerId="AD" clId="Web-{CE8DC3E5-03C9-3228-ACA1-82E5BDB03608}" dt="2023-05-10T09:58:30.850" v="29" actId="20577"/>
        <pc:sldMkLst>
          <pc:docMk/>
          <pc:sldMk cId="114000449" sldId="258"/>
        </pc:sldMkLst>
        <pc:spChg chg="mod">
          <ac:chgData name="Hoff_Florian" userId="S::flhoff@schueler.berufskolleg.de::b1521456-a047-4f37-816c-4f6ed6e6b0ff" providerId="AD" clId="Web-{CE8DC3E5-03C9-3228-ACA1-82E5BDB03608}" dt="2023-05-10T09:58:30.850" v="29" actId="20577"/>
          <ac:spMkLst>
            <pc:docMk/>
            <pc:sldMk cId="114000449" sldId="258"/>
            <ac:spMk id="4" creationId="{B89248CA-3FDC-0D35-9450-0A512416C116}"/>
          </ac:spMkLst>
        </pc:spChg>
        <pc:inkChg chg="add del">
          <ac:chgData name="Hoff_Florian" userId="S::flhoff@schueler.berufskolleg.de::b1521456-a047-4f37-816c-4f6ed6e6b0ff" providerId="AD" clId="Web-{CE8DC3E5-03C9-3228-ACA1-82E5BDB03608}" dt="2023-05-10T09:57:44.536" v="3"/>
          <ac:inkMkLst>
            <pc:docMk/>
            <pc:sldMk cId="114000449" sldId="258"/>
            <ac:inkMk id="6" creationId="{8A5B42A6-E400-DE17-862D-4B6358FE898D}"/>
          </ac:inkMkLst>
        </pc:inkChg>
        <pc:inkChg chg="add del">
          <ac:chgData name="Hoff_Florian" userId="S::flhoff@schueler.berufskolleg.de::b1521456-a047-4f37-816c-4f6ed6e6b0ff" providerId="AD" clId="Web-{CE8DC3E5-03C9-3228-ACA1-82E5BDB03608}" dt="2023-05-10T09:57:50.052" v="7"/>
          <ac:inkMkLst>
            <pc:docMk/>
            <pc:sldMk cId="114000449" sldId="258"/>
            <ac:inkMk id="8" creationId="{0D8B222B-7EE9-DA58-1C66-EC1DE484A7FC}"/>
          </ac:inkMkLst>
        </pc:inkChg>
        <pc:inkChg chg="add del">
          <ac:chgData name="Hoff_Florian" userId="S::flhoff@schueler.berufskolleg.de::b1521456-a047-4f37-816c-4f6ed6e6b0ff" providerId="AD" clId="Web-{CE8DC3E5-03C9-3228-ACA1-82E5BDB03608}" dt="2023-05-10T09:57:50.052" v="6"/>
          <ac:inkMkLst>
            <pc:docMk/>
            <pc:sldMk cId="114000449" sldId="258"/>
            <ac:inkMk id="9" creationId="{5533D8BD-86F8-939F-7EF7-23E8CA23328E}"/>
          </ac:inkMkLst>
        </pc:inkChg>
      </pc:sldChg>
      <pc:sldChg chg="addSp delSp modSp">
        <pc:chgData name="Hoff_Florian" userId="S::flhoff@schueler.berufskolleg.de::b1521456-a047-4f37-816c-4f6ed6e6b0ff" providerId="AD" clId="Web-{CE8DC3E5-03C9-3228-ACA1-82E5BDB03608}" dt="2023-05-10T10:21:32.121" v="65"/>
        <pc:sldMkLst>
          <pc:docMk/>
          <pc:sldMk cId="327075360" sldId="263"/>
        </pc:sldMkLst>
        <pc:spChg chg="mod">
          <ac:chgData name="Hoff_Florian" userId="S::flhoff@schueler.berufskolleg.de::b1521456-a047-4f37-816c-4f6ed6e6b0ff" providerId="AD" clId="Web-{CE8DC3E5-03C9-3228-ACA1-82E5BDB03608}" dt="2023-05-10T10:20:36.931" v="55" actId="1076"/>
          <ac:spMkLst>
            <pc:docMk/>
            <pc:sldMk cId="327075360" sldId="263"/>
            <ac:spMk id="9" creationId="{87EEBE80-37B0-FCDA-CA24-FA936D57362F}"/>
          </ac:spMkLst>
        </pc:spChg>
        <pc:picChg chg="mod">
          <ac:chgData name="Hoff_Florian" userId="S::flhoff@schueler.berufskolleg.de::b1521456-a047-4f37-816c-4f6ed6e6b0ff" providerId="AD" clId="Web-{CE8DC3E5-03C9-3228-ACA1-82E5BDB03608}" dt="2023-05-10T10:21:32.121" v="65"/>
          <ac:picMkLst>
            <pc:docMk/>
            <pc:sldMk cId="327075360" sldId="263"/>
            <ac:picMk id="8" creationId="{A04F34FE-0877-61BB-3703-BD1516E34BB8}"/>
          </ac:picMkLst>
        </pc:picChg>
        <pc:picChg chg="add del">
          <ac:chgData name="Hoff_Florian" userId="S::flhoff@schueler.berufskolleg.de::b1521456-a047-4f37-816c-4f6ed6e6b0ff" providerId="AD" clId="Web-{CE8DC3E5-03C9-3228-ACA1-82E5BDB03608}" dt="2023-05-10T10:21:15.839" v="61"/>
          <ac:picMkLst>
            <pc:docMk/>
            <pc:sldMk cId="327075360" sldId="263"/>
            <ac:picMk id="11" creationId="{28832F16-003F-1FCC-AC17-84C9FEA6A2D2}"/>
          </ac:picMkLst>
        </pc:picChg>
      </pc:sldChg>
      <pc:sldChg chg="addSp delSp modSp">
        <pc:chgData name="Hoff_Florian" userId="S::flhoff@schueler.berufskolleg.de::b1521456-a047-4f37-816c-4f6ed6e6b0ff" providerId="AD" clId="Web-{CE8DC3E5-03C9-3228-ACA1-82E5BDB03608}" dt="2023-05-10T10:20:36.213" v="54"/>
        <pc:sldMkLst>
          <pc:docMk/>
          <pc:sldMk cId="3824075474" sldId="265"/>
        </pc:sldMkLst>
        <pc:picChg chg="add del">
          <ac:chgData name="Hoff_Florian" userId="S::flhoff@schueler.berufskolleg.de::b1521456-a047-4f37-816c-4f6ed6e6b0ff" providerId="AD" clId="Web-{CE8DC3E5-03C9-3228-ACA1-82E5BDB03608}" dt="2023-05-10T10:20:29.197" v="48"/>
          <ac:picMkLst>
            <pc:docMk/>
            <pc:sldMk cId="3824075474" sldId="265"/>
            <ac:picMk id="6" creationId="{A60E63A1-2316-91A6-1182-E790AAB2EBED}"/>
          </ac:picMkLst>
        </pc:picChg>
        <pc:picChg chg="add del mod">
          <ac:chgData name="Hoff_Florian" userId="S::flhoff@schueler.berufskolleg.de::b1521456-a047-4f37-816c-4f6ed6e6b0ff" providerId="AD" clId="Web-{CE8DC3E5-03C9-3228-ACA1-82E5BDB03608}" dt="2023-05-10T10:20:36.213" v="54"/>
          <ac:picMkLst>
            <pc:docMk/>
            <pc:sldMk cId="3824075474" sldId="265"/>
            <ac:picMk id="7" creationId="{A9A6A4B0-CB73-5E97-A35E-DAF27A571B4E}"/>
          </ac:picMkLst>
        </pc:picChg>
        <pc:picChg chg="ord">
          <ac:chgData name="Hoff_Florian" userId="S::flhoff@schueler.berufskolleg.de::b1521456-a047-4f37-816c-4f6ed6e6b0ff" providerId="AD" clId="Web-{CE8DC3E5-03C9-3228-ACA1-82E5BDB03608}" dt="2023-05-10T10:20:30.712" v="50"/>
          <ac:picMkLst>
            <pc:docMk/>
            <pc:sldMk cId="3824075474" sldId="265"/>
            <ac:picMk id="8" creationId="{A58911BB-3F5C-B45B-B73A-007D576C7714}"/>
          </ac:picMkLst>
        </pc:picChg>
      </pc:sldChg>
      <pc:sldChg chg="addSp delSp">
        <pc:chgData name="Hoff_Florian" userId="S::flhoff@schueler.berufskolleg.de::b1521456-a047-4f37-816c-4f6ed6e6b0ff" providerId="AD" clId="Web-{CE8DC3E5-03C9-3228-ACA1-82E5BDB03608}" dt="2023-05-10T09:52:46.650" v="1"/>
        <pc:sldMkLst>
          <pc:docMk/>
          <pc:sldMk cId="1266707426" sldId="267"/>
        </pc:sldMkLst>
        <pc:inkChg chg="add del">
          <ac:chgData name="Hoff_Florian" userId="S::flhoff@schueler.berufskolleg.de::b1521456-a047-4f37-816c-4f6ed6e6b0ff" providerId="AD" clId="Web-{CE8DC3E5-03C9-3228-ACA1-82E5BDB03608}" dt="2023-05-10T09:52:46.650" v="1"/>
          <ac:inkMkLst>
            <pc:docMk/>
            <pc:sldMk cId="1266707426" sldId="267"/>
            <ac:inkMk id="68" creationId="{BD0E85D1-40D4-CE7B-2A32-33478B9F324D}"/>
          </ac:inkMkLst>
        </pc:inkChg>
      </pc:sldChg>
    </pc:docChg>
  </pc:docChgLst>
  <pc:docChgLst>
    <pc:chgData name="Balkhausen_Lukas" userId="S::lubalkhausen@schueler.berufskolleg.de::5b4fc433-fa5e-429a-af4c-7c825cb7330f" providerId="AD" clId="Web-{9622EC15-0568-9E55-304F-495AD7CB4104}"/>
    <pc:docChg chg="addSld modSld sldOrd">
      <pc:chgData name="Balkhausen_Lukas" userId="S::lubalkhausen@schueler.berufskolleg.de::5b4fc433-fa5e-429a-af4c-7c825cb7330f" providerId="AD" clId="Web-{9622EC15-0568-9E55-304F-495AD7CB4104}" dt="2023-05-10T10:48:19.019" v="112" actId="1076"/>
      <pc:docMkLst>
        <pc:docMk/>
      </pc:docMkLst>
      <pc:sldChg chg="modSp">
        <pc:chgData name="Balkhausen_Lukas" userId="S::lubalkhausen@schueler.berufskolleg.de::5b4fc433-fa5e-429a-af4c-7c825cb7330f" providerId="AD" clId="Web-{9622EC15-0568-9E55-304F-495AD7CB4104}" dt="2023-05-10T10:33:18.049" v="90"/>
        <pc:sldMkLst>
          <pc:docMk/>
          <pc:sldMk cId="1577499883" sldId="256"/>
        </pc:sldMkLst>
        <pc:picChg chg="mod">
          <ac:chgData name="Balkhausen_Lukas" userId="S::lubalkhausen@schueler.berufskolleg.de::5b4fc433-fa5e-429a-af4c-7c825cb7330f" providerId="AD" clId="Web-{9622EC15-0568-9E55-304F-495AD7CB4104}" dt="2023-05-10T10:33:18.049" v="90"/>
          <ac:picMkLst>
            <pc:docMk/>
            <pc:sldMk cId="1577499883" sldId="256"/>
            <ac:picMk id="7" creationId="{9EB5E67C-9ACA-89A3-C8C0-37DE7443DBEB}"/>
          </ac:picMkLst>
        </pc:picChg>
        <pc:picChg chg="mod">
          <ac:chgData name="Balkhausen_Lukas" userId="S::lubalkhausen@schueler.berufskolleg.de::5b4fc433-fa5e-429a-af4c-7c825cb7330f" providerId="AD" clId="Web-{9622EC15-0568-9E55-304F-495AD7CB4104}" dt="2023-05-10T10:33:13.486" v="89"/>
          <ac:picMkLst>
            <pc:docMk/>
            <pc:sldMk cId="1577499883" sldId="256"/>
            <ac:picMk id="8" creationId="{90793111-B39A-67EA-A028-EF6E81108250}"/>
          </ac:picMkLst>
        </pc:picChg>
        <pc:picChg chg="mod">
          <ac:chgData name="Balkhausen_Lukas" userId="S::lubalkhausen@schueler.berufskolleg.de::5b4fc433-fa5e-429a-af4c-7c825cb7330f" providerId="AD" clId="Web-{9622EC15-0568-9E55-304F-495AD7CB4104}" dt="2023-05-10T10:17:29.858" v="79"/>
          <ac:picMkLst>
            <pc:docMk/>
            <pc:sldMk cId="1577499883" sldId="256"/>
            <ac:picMk id="9" creationId="{9CA34B12-7218-8EE8-088D-36D17D263571}"/>
          </ac:picMkLst>
        </pc:picChg>
      </pc:sldChg>
      <pc:sldChg chg="modSp modTransition addAnim modAnim">
        <pc:chgData name="Balkhausen_Lukas" userId="S::lubalkhausen@schueler.berufskolleg.de::5b4fc433-fa5e-429a-af4c-7c825cb7330f" providerId="AD" clId="Web-{9622EC15-0568-9E55-304F-495AD7CB4104}" dt="2023-05-10T10:42:19.303" v="105"/>
        <pc:sldMkLst>
          <pc:docMk/>
          <pc:sldMk cId="3429883600" sldId="257"/>
        </pc:sldMkLst>
        <pc:picChg chg="mod">
          <ac:chgData name="Balkhausen_Lukas" userId="S::lubalkhausen@schueler.berufskolleg.de::5b4fc433-fa5e-429a-af4c-7c825cb7330f" providerId="AD" clId="Web-{9622EC15-0568-9E55-304F-495AD7CB4104}" dt="2023-05-10T10:32:54.595" v="88"/>
          <ac:picMkLst>
            <pc:docMk/>
            <pc:sldMk cId="3429883600" sldId="257"/>
            <ac:picMk id="4" creationId="{48A00AC3-E9A8-E086-4D08-1AA507161645}"/>
          </ac:picMkLst>
        </pc:picChg>
      </pc:sldChg>
      <pc:sldChg chg="modSp modTransition modAnim">
        <pc:chgData name="Balkhausen_Lukas" userId="S::lubalkhausen@schueler.berufskolleg.de::5b4fc433-fa5e-429a-af4c-7c825cb7330f" providerId="AD" clId="Web-{9622EC15-0568-9E55-304F-495AD7CB4104}" dt="2023-05-10T10:42:24.569" v="106"/>
        <pc:sldMkLst>
          <pc:docMk/>
          <pc:sldMk cId="114000449" sldId="258"/>
        </pc:sldMkLst>
        <pc:spChg chg="mod">
          <ac:chgData name="Balkhausen_Lukas" userId="S::lubalkhausen@schueler.berufskolleg.de::5b4fc433-fa5e-429a-af4c-7c825cb7330f" providerId="AD" clId="Web-{9622EC15-0568-9E55-304F-495AD7CB4104}" dt="2023-05-10T09:48:03.529" v="18" actId="20577"/>
          <ac:spMkLst>
            <pc:docMk/>
            <pc:sldMk cId="114000449" sldId="258"/>
            <ac:spMk id="4" creationId="{B89248CA-3FDC-0D35-9450-0A512416C116}"/>
          </ac:spMkLst>
        </pc:spChg>
      </pc:sldChg>
      <pc:sldChg chg="addSp delSp modSp">
        <pc:chgData name="Balkhausen_Lukas" userId="S::lubalkhausen@schueler.berufskolleg.de::5b4fc433-fa5e-429a-af4c-7c825cb7330f" providerId="AD" clId="Web-{9622EC15-0568-9E55-304F-495AD7CB4104}" dt="2023-05-10T10:22:52.995" v="82"/>
        <pc:sldMkLst>
          <pc:docMk/>
          <pc:sldMk cId="3235410139" sldId="259"/>
        </pc:sldMkLst>
        <pc:picChg chg="add del mod">
          <ac:chgData name="Balkhausen_Lukas" userId="S::lubalkhausen@schueler.berufskolleg.de::5b4fc433-fa5e-429a-af4c-7c825cb7330f" providerId="AD" clId="Web-{9622EC15-0568-9E55-304F-495AD7CB4104}" dt="2023-05-10T10:22:52.995" v="82"/>
          <ac:picMkLst>
            <pc:docMk/>
            <pc:sldMk cId="3235410139" sldId="259"/>
            <ac:picMk id="12" creationId="{9B4E2CA3-B4B5-11FF-5996-F73F925635B1}"/>
          </ac:picMkLst>
        </pc:picChg>
      </pc:sldChg>
      <pc:sldChg chg="modSp">
        <pc:chgData name="Balkhausen_Lukas" userId="S::lubalkhausen@schueler.berufskolleg.de::5b4fc433-fa5e-429a-af4c-7c825cb7330f" providerId="AD" clId="Web-{9622EC15-0568-9E55-304F-495AD7CB4104}" dt="2023-05-10T10:16:33.372" v="77"/>
        <pc:sldMkLst>
          <pc:docMk/>
          <pc:sldMk cId="3115002155" sldId="260"/>
        </pc:sldMkLst>
        <pc:picChg chg="mod">
          <ac:chgData name="Balkhausen_Lukas" userId="S::lubalkhausen@schueler.berufskolleg.de::5b4fc433-fa5e-429a-af4c-7c825cb7330f" providerId="AD" clId="Web-{9622EC15-0568-9E55-304F-495AD7CB4104}" dt="2023-05-10T10:16:33.372" v="77"/>
          <ac:picMkLst>
            <pc:docMk/>
            <pc:sldMk cId="3115002155" sldId="260"/>
            <ac:picMk id="7" creationId="{64B843B5-A9C4-A0C6-69BB-AED96323AF09}"/>
          </ac:picMkLst>
        </pc:picChg>
      </pc:sldChg>
      <pc:sldChg chg="ord">
        <pc:chgData name="Balkhausen_Lukas" userId="S::lubalkhausen@schueler.berufskolleg.de::5b4fc433-fa5e-429a-af4c-7c825cb7330f" providerId="AD" clId="Web-{9622EC15-0568-9E55-304F-495AD7CB4104}" dt="2023-05-10T10:47:38.392" v="107"/>
        <pc:sldMkLst>
          <pc:docMk/>
          <pc:sldMk cId="191258777" sldId="261"/>
        </pc:sldMkLst>
      </pc:sldChg>
      <pc:sldChg chg="addSp modSp">
        <pc:chgData name="Balkhausen_Lukas" userId="S::lubalkhausen@schueler.berufskolleg.de::5b4fc433-fa5e-429a-af4c-7c825cb7330f" providerId="AD" clId="Web-{9622EC15-0568-9E55-304F-495AD7CB4104}" dt="2023-05-10T10:48:19.019" v="112" actId="1076"/>
        <pc:sldMkLst>
          <pc:docMk/>
          <pc:sldMk cId="3384364122" sldId="262"/>
        </pc:sldMkLst>
        <pc:spChg chg="mod ord">
          <ac:chgData name="Balkhausen_Lukas" userId="S::lubalkhausen@schueler.berufskolleg.de::5b4fc433-fa5e-429a-af4c-7c825cb7330f" providerId="AD" clId="Web-{9622EC15-0568-9E55-304F-495AD7CB4104}" dt="2023-05-10T10:39:51.204" v="100"/>
          <ac:spMkLst>
            <pc:docMk/>
            <pc:sldMk cId="3384364122" sldId="262"/>
            <ac:spMk id="3" creationId="{AD741861-A12F-05EC-8B96-9C4E1056A54A}"/>
          </ac:spMkLst>
        </pc:spChg>
        <pc:picChg chg="add mod ord">
          <ac:chgData name="Balkhausen_Lukas" userId="S::lubalkhausen@schueler.berufskolleg.de::5b4fc433-fa5e-429a-af4c-7c825cb7330f" providerId="AD" clId="Web-{9622EC15-0568-9E55-304F-495AD7CB4104}" dt="2023-05-10T10:39:46.266" v="99"/>
          <ac:picMkLst>
            <pc:docMk/>
            <pc:sldMk cId="3384364122" sldId="262"/>
            <ac:picMk id="6" creationId="{6719CEDA-9055-A2F3-4D78-B0C89D558743}"/>
          </ac:picMkLst>
        </pc:picChg>
        <pc:picChg chg="add mod">
          <ac:chgData name="Balkhausen_Lukas" userId="S::lubalkhausen@schueler.berufskolleg.de::5b4fc433-fa5e-429a-af4c-7c825cb7330f" providerId="AD" clId="Web-{9622EC15-0568-9E55-304F-495AD7CB4104}" dt="2023-05-10T10:48:19.019" v="112" actId="1076"/>
          <ac:picMkLst>
            <pc:docMk/>
            <pc:sldMk cId="3384364122" sldId="262"/>
            <ac:picMk id="12" creationId="{29A301EC-F25B-E5BA-9C60-B5FF1509390B}"/>
          </ac:picMkLst>
        </pc:picChg>
      </pc:sldChg>
      <pc:sldChg chg="modSp">
        <pc:chgData name="Balkhausen_Lukas" userId="S::lubalkhausen@schueler.berufskolleg.de::5b4fc433-fa5e-429a-af4c-7c825cb7330f" providerId="AD" clId="Web-{9622EC15-0568-9E55-304F-495AD7CB4104}" dt="2023-05-10T10:40:40.174" v="102"/>
        <pc:sldMkLst>
          <pc:docMk/>
          <pc:sldMk cId="327075360" sldId="263"/>
        </pc:sldMkLst>
        <pc:picChg chg="mod">
          <ac:chgData name="Balkhausen_Lukas" userId="S::lubalkhausen@schueler.berufskolleg.de::5b4fc433-fa5e-429a-af4c-7c825cb7330f" providerId="AD" clId="Web-{9622EC15-0568-9E55-304F-495AD7CB4104}" dt="2023-05-10T10:40:40.174" v="102"/>
          <ac:picMkLst>
            <pc:docMk/>
            <pc:sldMk cId="327075360" sldId="263"/>
            <ac:picMk id="3" creationId="{FEC4CDF6-7EAE-8355-898B-4BD4C89B03CE}"/>
          </ac:picMkLst>
        </pc:picChg>
        <pc:picChg chg="mod">
          <ac:chgData name="Balkhausen_Lukas" userId="S::lubalkhausen@schueler.berufskolleg.de::5b4fc433-fa5e-429a-af4c-7c825cb7330f" providerId="AD" clId="Web-{9622EC15-0568-9E55-304F-495AD7CB4104}" dt="2023-05-10T10:40:34.940" v="101"/>
          <ac:picMkLst>
            <pc:docMk/>
            <pc:sldMk cId="327075360" sldId="263"/>
            <ac:picMk id="13" creationId="{BE610522-BE80-7C2F-68D5-264B7B2DDE89}"/>
          </ac:picMkLst>
        </pc:picChg>
      </pc:sldChg>
      <pc:sldChg chg="addSp modSp">
        <pc:chgData name="Balkhausen_Lukas" userId="S::lubalkhausen@schueler.berufskolleg.de::5b4fc433-fa5e-429a-af4c-7c825cb7330f" providerId="AD" clId="Web-{9622EC15-0568-9E55-304F-495AD7CB4104}" dt="2023-05-10T10:16:12.324" v="76"/>
        <pc:sldMkLst>
          <pc:docMk/>
          <pc:sldMk cId="3824075474" sldId="265"/>
        </pc:sldMkLst>
        <pc:picChg chg="add mod">
          <ac:chgData name="Balkhausen_Lukas" userId="S::lubalkhausen@schueler.berufskolleg.de::5b4fc433-fa5e-429a-af4c-7c825cb7330f" providerId="AD" clId="Web-{9622EC15-0568-9E55-304F-495AD7CB4104}" dt="2023-05-10T10:15:45.276" v="72" actId="14100"/>
          <ac:picMkLst>
            <pc:docMk/>
            <pc:sldMk cId="3824075474" sldId="265"/>
            <ac:picMk id="6" creationId="{A60E63A1-2316-91A6-1182-E790AAB2EBED}"/>
          </ac:picMkLst>
        </pc:picChg>
        <pc:picChg chg="add mod">
          <ac:chgData name="Balkhausen_Lukas" userId="S::lubalkhausen@schueler.berufskolleg.de::5b4fc433-fa5e-429a-af4c-7c825cb7330f" providerId="AD" clId="Web-{9622EC15-0568-9E55-304F-495AD7CB4104}" dt="2023-05-10T10:16:12.324" v="76"/>
          <ac:picMkLst>
            <pc:docMk/>
            <pc:sldMk cId="3824075474" sldId="265"/>
            <ac:picMk id="8" creationId="{A58911BB-3F5C-B45B-B73A-007D576C7714}"/>
          </ac:picMkLst>
        </pc:picChg>
      </pc:sldChg>
      <pc:sldChg chg="addSp delSp modSp new addAnim delAnim modAnim">
        <pc:chgData name="Balkhausen_Lukas" userId="S::lubalkhausen@schueler.berufskolleg.de::5b4fc433-fa5e-429a-af4c-7c825cb7330f" providerId="AD" clId="Web-{9622EC15-0568-9E55-304F-495AD7CB4104}" dt="2023-05-10T10:14:21.383" v="69"/>
        <pc:sldMkLst>
          <pc:docMk/>
          <pc:sldMk cId="2829268443" sldId="270"/>
        </pc:sldMkLst>
        <pc:spChg chg="mod">
          <ac:chgData name="Balkhausen_Lukas" userId="S::lubalkhausen@schueler.berufskolleg.de::5b4fc433-fa5e-429a-af4c-7c825cb7330f" providerId="AD" clId="Web-{9622EC15-0568-9E55-304F-495AD7CB4104}" dt="2023-05-10T10:09:37.122" v="54" actId="20577"/>
          <ac:spMkLst>
            <pc:docMk/>
            <pc:sldMk cId="2829268443" sldId="270"/>
            <ac:spMk id="2" creationId="{A96EFCF0-DF9A-37E9-E3A8-830272A5539C}"/>
          </ac:spMkLst>
        </pc:spChg>
        <pc:spChg chg="del">
          <ac:chgData name="Balkhausen_Lukas" userId="S::lubalkhausen@schueler.berufskolleg.de::5b4fc433-fa5e-429a-af4c-7c825cb7330f" providerId="AD" clId="Web-{9622EC15-0568-9E55-304F-495AD7CB4104}" dt="2023-05-10T10:00:51.432" v="41"/>
          <ac:spMkLst>
            <pc:docMk/>
            <pc:sldMk cId="2829268443" sldId="270"/>
            <ac:spMk id="3" creationId="{CAE626D2-CBD6-BFFC-BA1C-3010F5B8FFD1}"/>
          </ac:spMkLst>
        </pc:spChg>
        <pc:spChg chg="del">
          <ac:chgData name="Balkhausen_Lukas" userId="S::lubalkhausen@schueler.berufskolleg.de::5b4fc433-fa5e-429a-af4c-7c825cb7330f" providerId="AD" clId="Web-{9622EC15-0568-9E55-304F-495AD7CB4104}" dt="2023-05-10T10:04:29.549" v="42"/>
          <ac:spMkLst>
            <pc:docMk/>
            <pc:sldMk cId="2829268443" sldId="270"/>
            <ac:spMk id="4" creationId="{A567A9E2-0672-0AA8-5757-36C10E1AA905}"/>
          </ac:spMkLst>
        </pc:spChg>
        <pc:picChg chg="add mod ord">
          <ac:chgData name="Balkhausen_Lukas" userId="S::lubalkhausen@schueler.berufskolleg.de::5b4fc433-fa5e-429a-af4c-7c825cb7330f" providerId="AD" clId="Web-{9622EC15-0568-9E55-304F-495AD7CB4104}" dt="2023-05-10T10:00:51.432" v="41"/>
          <ac:picMkLst>
            <pc:docMk/>
            <pc:sldMk cId="2829268443" sldId="270"/>
            <ac:picMk id="5" creationId="{320AD8B7-22A0-090E-5918-43BDB2B6D8C5}"/>
          </ac:picMkLst>
        </pc:picChg>
        <pc:picChg chg="add mod ord">
          <ac:chgData name="Balkhausen_Lukas" userId="S::lubalkhausen@schueler.berufskolleg.de::5b4fc433-fa5e-429a-af4c-7c825cb7330f" providerId="AD" clId="Web-{9622EC15-0568-9E55-304F-495AD7CB4104}" dt="2023-05-10T10:04:29.549" v="42"/>
          <ac:picMkLst>
            <pc:docMk/>
            <pc:sldMk cId="2829268443" sldId="270"/>
            <ac:picMk id="6" creationId="{E7D339A9-48F2-2BA5-6CCF-301AF1E1E5E6}"/>
          </ac:picMkLst>
        </pc:picChg>
        <pc:picChg chg="add mod">
          <ac:chgData name="Balkhausen_Lukas" userId="S::lubalkhausen@schueler.berufskolleg.de::5b4fc433-fa5e-429a-af4c-7c825cb7330f" providerId="AD" clId="Web-{9622EC15-0568-9E55-304F-495AD7CB4104}" dt="2023-05-10T10:14:08.570" v="68" actId="1076"/>
          <ac:picMkLst>
            <pc:docMk/>
            <pc:sldMk cId="2829268443" sldId="270"/>
            <ac:picMk id="7" creationId="{7FFC4B56-5822-FF88-704A-1F9778BBD2F9}"/>
          </ac:picMkLst>
        </pc:picChg>
      </pc:sldChg>
    </pc:docChg>
  </pc:docChgLst>
  <pc:docChgLst>
    <pc:chgData name="Balkhausen_Lukas" userId="S::lubalkhausen@schueler.berufskolleg.de::5b4fc433-fa5e-429a-af4c-7c825cb7330f" providerId="AD" clId="Web-{2C871D9C-30D6-7ED1-E5A8-34B829E1B37F}"/>
    <pc:docChg chg="modSld sldOrd">
      <pc:chgData name="Balkhausen_Lukas" userId="S::lubalkhausen@schueler.berufskolleg.de::5b4fc433-fa5e-429a-af4c-7c825cb7330f" providerId="AD" clId="Web-{2C871D9C-30D6-7ED1-E5A8-34B829E1B37F}" dt="2023-05-15T17:16:20.755" v="43"/>
      <pc:docMkLst>
        <pc:docMk/>
      </pc:docMkLst>
      <pc:sldChg chg="modAnim">
        <pc:chgData name="Balkhausen_Lukas" userId="S::lubalkhausen@schueler.berufskolleg.de::5b4fc433-fa5e-429a-af4c-7c825cb7330f" providerId="AD" clId="Web-{2C871D9C-30D6-7ED1-E5A8-34B829E1B37F}" dt="2023-05-15T16:50:27.320" v="33"/>
        <pc:sldMkLst>
          <pc:docMk/>
          <pc:sldMk cId="1577499883" sldId="256"/>
        </pc:sldMkLst>
      </pc:sldChg>
      <pc:sldChg chg="modSp">
        <pc:chgData name="Balkhausen_Lukas" userId="S::lubalkhausen@schueler.berufskolleg.de::5b4fc433-fa5e-429a-af4c-7c825cb7330f" providerId="AD" clId="Web-{2C871D9C-30D6-7ED1-E5A8-34B829E1B37F}" dt="2023-05-15T17:15:45.675" v="40"/>
        <pc:sldMkLst>
          <pc:docMk/>
          <pc:sldMk cId="3429883600" sldId="257"/>
        </pc:sldMkLst>
        <pc:picChg chg="mod">
          <ac:chgData name="Balkhausen_Lukas" userId="S::lubalkhausen@schueler.berufskolleg.de::5b4fc433-fa5e-429a-af4c-7c825cb7330f" providerId="AD" clId="Web-{2C871D9C-30D6-7ED1-E5A8-34B829E1B37F}" dt="2023-05-15T16:55:58.911" v="39"/>
          <ac:picMkLst>
            <pc:docMk/>
            <pc:sldMk cId="3429883600" sldId="257"/>
            <ac:picMk id="4" creationId="{48A00AC3-E9A8-E086-4D08-1AA507161645}"/>
          </ac:picMkLst>
        </pc:picChg>
        <pc:picChg chg="mod">
          <ac:chgData name="Balkhausen_Lukas" userId="S::lubalkhausen@schueler.berufskolleg.de::5b4fc433-fa5e-429a-af4c-7c825cb7330f" providerId="AD" clId="Web-{2C871D9C-30D6-7ED1-E5A8-34B829E1B37F}" dt="2023-05-15T17:15:45.675" v="40"/>
          <ac:picMkLst>
            <pc:docMk/>
            <pc:sldMk cId="3429883600" sldId="257"/>
            <ac:picMk id="7" creationId="{E15D08D5-89A6-42DE-AE83-69D31932FA73}"/>
          </ac:picMkLst>
        </pc:picChg>
      </pc:sldChg>
      <pc:sldChg chg="modSp">
        <pc:chgData name="Balkhausen_Lukas" userId="S::lubalkhausen@schueler.berufskolleg.de::5b4fc433-fa5e-429a-af4c-7c825cb7330f" providerId="AD" clId="Web-{2C871D9C-30D6-7ED1-E5A8-34B829E1B37F}" dt="2023-05-15T16:55:23.566" v="37"/>
        <pc:sldMkLst>
          <pc:docMk/>
          <pc:sldMk cId="3235410139" sldId="259"/>
        </pc:sldMkLst>
        <pc:picChg chg="mod">
          <ac:chgData name="Balkhausen_Lukas" userId="S::lubalkhausen@schueler.berufskolleg.de::5b4fc433-fa5e-429a-af4c-7c825cb7330f" providerId="AD" clId="Web-{2C871D9C-30D6-7ED1-E5A8-34B829E1B37F}" dt="2023-05-15T16:55:23.566" v="37"/>
          <ac:picMkLst>
            <pc:docMk/>
            <pc:sldMk cId="3235410139" sldId="259"/>
            <ac:picMk id="3" creationId="{306AA866-B197-8ECE-DEC8-E8CEE6053A10}"/>
          </ac:picMkLst>
        </pc:picChg>
      </pc:sldChg>
      <pc:sldChg chg="modSp addAnim delAnim">
        <pc:chgData name="Balkhausen_Lukas" userId="S::lubalkhausen@schueler.berufskolleg.de::5b4fc433-fa5e-429a-af4c-7c825cb7330f" providerId="AD" clId="Web-{2C871D9C-30D6-7ED1-E5A8-34B829E1B37F}" dt="2023-05-15T17:16:20.755" v="43"/>
        <pc:sldMkLst>
          <pc:docMk/>
          <pc:sldMk cId="327075360" sldId="263"/>
        </pc:sldMkLst>
        <pc:spChg chg="mod">
          <ac:chgData name="Balkhausen_Lukas" userId="S::lubalkhausen@schueler.berufskolleg.de::5b4fc433-fa5e-429a-af4c-7c825cb7330f" providerId="AD" clId="Web-{2C871D9C-30D6-7ED1-E5A8-34B829E1B37F}" dt="2023-05-15T16:54:00.469" v="34"/>
          <ac:spMkLst>
            <pc:docMk/>
            <pc:sldMk cId="327075360" sldId="263"/>
            <ac:spMk id="16" creationId="{00D5578A-66CF-ED0B-CB94-86DDC2470510}"/>
          </ac:spMkLst>
        </pc:spChg>
        <pc:picChg chg="mod">
          <ac:chgData name="Balkhausen_Lukas" userId="S::lubalkhausen@schueler.berufskolleg.de::5b4fc433-fa5e-429a-af4c-7c825cb7330f" providerId="AD" clId="Web-{2C871D9C-30D6-7ED1-E5A8-34B829E1B37F}" dt="2023-05-15T16:54:50.065" v="36" actId="1076"/>
          <ac:picMkLst>
            <pc:docMk/>
            <pc:sldMk cId="327075360" sldId="263"/>
            <ac:picMk id="11" creationId="{28832F16-003F-1FCC-AC17-84C9FEA6A2D2}"/>
          </ac:picMkLst>
        </pc:picChg>
        <pc:picChg chg="mod">
          <ac:chgData name="Balkhausen_Lukas" userId="S::lubalkhausen@schueler.berufskolleg.de::5b4fc433-fa5e-429a-af4c-7c825cb7330f" providerId="AD" clId="Web-{2C871D9C-30D6-7ED1-E5A8-34B829E1B37F}" dt="2023-05-15T16:54:49.940" v="35" actId="1076"/>
          <ac:picMkLst>
            <pc:docMk/>
            <pc:sldMk cId="327075360" sldId="263"/>
            <ac:picMk id="14" creationId="{319C8546-37FC-AE6F-9066-310E4615F749}"/>
          </ac:picMkLst>
        </pc:picChg>
      </pc:sldChg>
      <pc:sldChg chg="modSp">
        <pc:chgData name="Balkhausen_Lukas" userId="S::lubalkhausen@schueler.berufskolleg.de::5b4fc433-fa5e-429a-af4c-7c825cb7330f" providerId="AD" clId="Web-{2C871D9C-30D6-7ED1-E5A8-34B829E1B37F}" dt="2023-05-15T16:55:43.692" v="38"/>
        <pc:sldMkLst>
          <pc:docMk/>
          <pc:sldMk cId="3824075474" sldId="265"/>
        </pc:sldMkLst>
        <pc:picChg chg="mod">
          <ac:chgData name="Balkhausen_Lukas" userId="S::lubalkhausen@schueler.berufskolleg.de::5b4fc433-fa5e-429a-af4c-7c825cb7330f" providerId="AD" clId="Web-{2C871D9C-30D6-7ED1-E5A8-34B829E1B37F}" dt="2023-05-15T16:55:43.692" v="38"/>
          <ac:picMkLst>
            <pc:docMk/>
            <pc:sldMk cId="3824075474" sldId="265"/>
            <ac:picMk id="4" creationId="{4324A46B-C650-488D-6B0B-C22CC1914666}"/>
          </ac:picMkLst>
        </pc:picChg>
      </pc:sldChg>
      <pc:sldChg chg="ord">
        <pc:chgData name="Balkhausen_Lukas" userId="S::lubalkhausen@schueler.berufskolleg.de::5b4fc433-fa5e-429a-af4c-7c825cb7330f" providerId="AD" clId="Web-{2C871D9C-30D6-7ED1-E5A8-34B829E1B37F}" dt="2023-05-15T16:48:29.050" v="18"/>
        <pc:sldMkLst>
          <pc:docMk/>
          <pc:sldMk cId="1266707426" sldId="267"/>
        </pc:sldMkLst>
      </pc:sldChg>
      <pc:sldChg chg="modSp addAnim">
        <pc:chgData name="Balkhausen_Lukas" userId="S::lubalkhausen@schueler.berufskolleg.de::5b4fc433-fa5e-429a-af4c-7c825cb7330f" providerId="AD" clId="Web-{2C871D9C-30D6-7ED1-E5A8-34B829E1B37F}" dt="2023-05-15T16:48:11.737" v="17"/>
        <pc:sldMkLst>
          <pc:docMk/>
          <pc:sldMk cId="1590205175" sldId="268"/>
        </pc:sldMkLst>
        <pc:spChg chg="mod">
          <ac:chgData name="Balkhausen_Lukas" userId="S::lubalkhausen@schueler.berufskolleg.de::5b4fc433-fa5e-429a-af4c-7c825cb7330f" providerId="AD" clId="Web-{2C871D9C-30D6-7ED1-E5A8-34B829E1B37F}" dt="2023-05-15T16:43:08.476" v="5" actId="20577"/>
          <ac:spMkLst>
            <pc:docMk/>
            <pc:sldMk cId="1590205175" sldId="268"/>
            <ac:spMk id="3" creationId="{9CBB586E-82A2-ABC6-F668-50C283FF4E03}"/>
          </ac:spMkLst>
        </pc:spChg>
      </pc:sldChg>
      <pc:sldChg chg="modSp addAnim delAnim modAnim">
        <pc:chgData name="Balkhausen_Lukas" userId="S::lubalkhausen@schueler.berufskolleg.de::5b4fc433-fa5e-429a-af4c-7c825cb7330f" providerId="AD" clId="Web-{2C871D9C-30D6-7ED1-E5A8-34B829E1B37F}" dt="2023-05-15T16:47:58.018" v="16"/>
        <pc:sldMkLst>
          <pc:docMk/>
          <pc:sldMk cId="2829268443" sldId="270"/>
        </pc:sldMkLst>
        <pc:picChg chg="mod ord">
          <ac:chgData name="Balkhausen_Lukas" userId="S::lubalkhausen@schueler.berufskolleg.de::5b4fc433-fa5e-429a-af4c-7c825cb7330f" providerId="AD" clId="Web-{2C871D9C-30D6-7ED1-E5A8-34B829E1B37F}" dt="2023-05-15T16:46:46.265" v="12" actId="1076"/>
          <ac:picMkLst>
            <pc:docMk/>
            <pc:sldMk cId="2829268443" sldId="270"/>
            <ac:picMk id="7" creationId="{7FFC4B56-5822-FF88-704A-1F9778BBD2F9}"/>
          </ac:picMkLst>
        </pc:picChg>
      </pc:sldChg>
    </pc:docChg>
  </pc:docChgLst>
  <pc:docChgLst>
    <pc:chgData name="Rosendahl_Finn" userId="S::firosendahl@schueler.berufskolleg.de::5b6670c0-d34e-4099-9f5d-2c8ab635f10d" providerId="AD" clId="Web-{9A97BD20-1513-4FE6-3124-CA0A5554D8DF}"/>
    <pc:docChg chg="addSld delSld modSld">
      <pc:chgData name="Rosendahl_Finn" userId="S::firosendahl@schueler.berufskolleg.de::5b6670c0-d34e-4099-9f5d-2c8ab635f10d" providerId="AD" clId="Web-{9A97BD20-1513-4FE6-3124-CA0A5554D8DF}" dt="2023-05-03T11:06:18.208" v="148" actId="14100"/>
      <pc:docMkLst>
        <pc:docMk/>
      </pc:docMkLst>
      <pc:sldChg chg="addSp modSp">
        <pc:chgData name="Rosendahl_Finn" userId="S::firosendahl@schueler.berufskolleg.de::5b6670c0-d34e-4099-9f5d-2c8ab635f10d" providerId="AD" clId="Web-{9A97BD20-1513-4FE6-3124-CA0A5554D8DF}" dt="2023-05-03T11:06:18.208" v="148" actId="14100"/>
        <pc:sldMkLst>
          <pc:docMk/>
          <pc:sldMk cId="3115002155" sldId="260"/>
        </pc:sldMkLst>
        <pc:spChg chg="add mod">
          <ac:chgData name="Rosendahl_Finn" userId="S::firosendahl@schueler.berufskolleg.de::5b6670c0-d34e-4099-9f5d-2c8ab635f10d" providerId="AD" clId="Web-{9A97BD20-1513-4FE6-3124-CA0A5554D8DF}" dt="2023-05-03T11:06:18.208" v="148" actId="14100"/>
          <ac:spMkLst>
            <pc:docMk/>
            <pc:sldMk cId="3115002155" sldId="260"/>
            <ac:spMk id="5" creationId="{32A55FAD-77B7-31C4-DFF8-9813D855ABB4}"/>
          </ac:spMkLst>
        </pc:spChg>
      </pc:sldChg>
      <pc:sldChg chg="addSp delSp modSp">
        <pc:chgData name="Rosendahl_Finn" userId="S::firosendahl@schueler.berufskolleg.de::5b6670c0-d34e-4099-9f5d-2c8ab635f10d" providerId="AD" clId="Web-{9A97BD20-1513-4FE6-3124-CA0A5554D8DF}" dt="2023-05-03T11:04:13.798" v="131" actId="14100"/>
        <pc:sldMkLst>
          <pc:docMk/>
          <pc:sldMk cId="3384364122" sldId="262"/>
        </pc:sldMkLst>
        <pc:spChg chg="mod">
          <ac:chgData name="Rosendahl_Finn" userId="S::firosendahl@schueler.berufskolleg.de::5b6670c0-d34e-4099-9f5d-2c8ab635f10d" providerId="AD" clId="Web-{9A97BD20-1513-4FE6-3124-CA0A5554D8DF}" dt="2023-05-03T10:49:58.489" v="68" actId="20577"/>
          <ac:spMkLst>
            <pc:docMk/>
            <pc:sldMk cId="3384364122" sldId="262"/>
            <ac:spMk id="2" creationId="{2B8AD767-9062-D807-93D5-AB0D95422C01}"/>
          </ac:spMkLst>
        </pc:spChg>
        <pc:spChg chg="add mod">
          <ac:chgData name="Rosendahl_Finn" userId="S::firosendahl@schueler.berufskolleg.de::5b6670c0-d34e-4099-9f5d-2c8ab635f10d" providerId="AD" clId="Web-{9A97BD20-1513-4FE6-3124-CA0A5554D8DF}" dt="2023-05-03T10:52:17.056" v="74" actId="20577"/>
          <ac:spMkLst>
            <pc:docMk/>
            <pc:sldMk cId="3384364122" sldId="262"/>
            <ac:spMk id="3" creationId="{AD741861-A12F-05EC-8B96-9C4E1056A54A}"/>
          </ac:spMkLst>
        </pc:spChg>
        <pc:spChg chg="del mod">
          <ac:chgData name="Rosendahl_Finn" userId="S::firosendahl@schueler.berufskolleg.de::5b6670c0-d34e-4099-9f5d-2c8ab635f10d" providerId="AD" clId="Web-{9A97BD20-1513-4FE6-3124-CA0A5554D8DF}" dt="2023-05-03T10:47:03.405" v="54"/>
          <ac:spMkLst>
            <pc:docMk/>
            <pc:sldMk cId="3384364122" sldId="262"/>
            <ac:spMk id="6" creationId="{006BBCAE-F976-73E1-519E-50360DF12B55}"/>
          </ac:spMkLst>
        </pc:spChg>
        <pc:picChg chg="mod">
          <ac:chgData name="Rosendahl_Finn" userId="S::firosendahl@schueler.berufskolleg.de::5b6670c0-d34e-4099-9f5d-2c8ab635f10d" providerId="AD" clId="Web-{9A97BD20-1513-4FE6-3124-CA0A5554D8DF}" dt="2023-05-03T11:04:13.798" v="131" actId="14100"/>
          <ac:picMkLst>
            <pc:docMk/>
            <pc:sldMk cId="3384364122" sldId="262"/>
            <ac:picMk id="4" creationId="{9F10E415-C550-DBB3-4FFA-D4A485A85784}"/>
          </ac:picMkLst>
        </pc:picChg>
        <pc:picChg chg="mod">
          <ac:chgData name="Rosendahl_Finn" userId="S::firosendahl@schueler.berufskolleg.de::5b6670c0-d34e-4099-9f5d-2c8ab635f10d" providerId="AD" clId="Web-{9A97BD20-1513-4FE6-3124-CA0A5554D8DF}" dt="2023-05-03T10:50:04.036" v="70" actId="1076"/>
          <ac:picMkLst>
            <pc:docMk/>
            <pc:sldMk cId="3384364122" sldId="262"/>
            <ac:picMk id="5" creationId="{A99143D6-B2D1-EC2C-6D3E-22FDC854D052}"/>
          </ac:picMkLst>
        </pc:picChg>
      </pc:sldChg>
      <pc:sldChg chg="modSp new del">
        <pc:chgData name="Rosendahl_Finn" userId="S::firosendahl@schueler.berufskolleg.de::5b6670c0-d34e-4099-9f5d-2c8ab635f10d" providerId="AD" clId="Web-{9A97BD20-1513-4FE6-3124-CA0A5554D8DF}" dt="2023-05-03T11:00:42.432" v="82"/>
        <pc:sldMkLst>
          <pc:docMk/>
          <pc:sldMk cId="2300975176" sldId="263"/>
        </pc:sldMkLst>
        <pc:spChg chg="mod">
          <ac:chgData name="Rosendahl_Finn" userId="S::firosendahl@schueler.berufskolleg.de::5b6670c0-d34e-4099-9f5d-2c8ab635f10d" providerId="AD" clId="Web-{9A97BD20-1513-4FE6-3124-CA0A5554D8DF}" dt="2023-05-03T10:59:52.774" v="81" actId="20577"/>
          <ac:spMkLst>
            <pc:docMk/>
            <pc:sldMk cId="2300975176" sldId="263"/>
            <ac:spMk id="3" creationId="{762021F5-6235-77AF-D74D-A36E067AD968}"/>
          </ac:spMkLst>
        </pc:spChg>
      </pc:sldChg>
    </pc:docChg>
  </pc:docChgLst>
  <pc:docChgLst>
    <pc:chgData name="Rosendahl_Finn" userId="S::firosendahl@schueler.berufskolleg.de::5b6670c0-d34e-4099-9f5d-2c8ab635f10d" providerId="AD" clId="Web-{24513AC0-6110-4EFF-AAC7-727676555601}"/>
    <pc:docChg chg="modSld">
      <pc:chgData name="Rosendahl_Finn" userId="S::firosendahl@schueler.berufskolleg.de::5b6670c0-d34e-4099-9f5d-2c8ab635f10d" providerId="AD" clId="Web-{24513AC0-6110-4EFF-AAC7-727676555601}" dt="2023-05-12T09:34:38.852" v="5"/>
      <pc:docMkLst>
        <pc:docMk/>
      </pc:docMkLst>
      <pc:sldChg chg="addSp delSp modSp addAnim delAnim">
        <pc:chgData name="Rosendahl_Finn" userId="S::firosendahl@schueler.berufskolleg.de::5b6670c0-d34e-4099-9f5d-2c8ab635f10d" providerId="AD" clId="Web-{24513AC0-6110-4EFF-AAC7-727676555601}" dt="2023-05-12T09:34:38.852" v="5"/>
        <pc:sldMkLst>
          <pc:docMk/>
          <pc:sldMk cId="3429883600" sldId="257"/>
        </pc:sldMkLst>
        <pc:picChg chg="add del mod">
          <ac:chgData name="Rosendahl_Finn" userId="S::firosendahl@schueler.berufskolleg.de::5b6670c0-d34e-4099-9f5d-2c8ab635f10d" providerId="AD" clId="Web-{24513AC0-6110-4EFF-AAC7-727676555601}" dt="2023-05-12T09:34:35.712" v="4"/>
          <ac:picMkLst>
            <pc:docMk/>
            <pc:sldMk cId="3429883600" sldId="257"/>
            <ac:picMk id="4" creationId="{48A00AC3-E9A8-E086-4D08-1AA507161645}"/>
          </ac:picMkLst>
        </pc:picChg>
        <pc:picChg chg="add del">
          <ac:chgData name="Rosendahl_Finn" userId="S::firosendahl@schueler.berufskolleg.de::5b6670c0-d34e-4099-9f5d-2c8ab635f10d" providerId="AD" clId="Web-{24513AC0-6110-4EFF-AAC7-727676555601}" dt="2023-05-12T09:34:38.852" v="5"/>
          <ac:picMkLst>
            <pc:docMk/>
            <pc:sldMk cId="3429883600" sldId="257"/>
            <ac:picMk id="13" creationId="{49A0390B-77CD-197E-8425-7AF6224D3E5C}"/>
          </ac:picMkLst>
        </pc:picChg>
      </pc:sldChg>
    </pc:docChg>
  </pc:docChgLst>
  <pc:docChgLst>
    <pc:chgData name="Balkhausen_Lukas" userId="S::lubalkhausen@schueler.berufskolleg.de::5b4fc433-fa5e-429a-af4c-7c825cb7330f" providerId="AD" clId="Web-{B13E70F1-FC7C-45C2-A8DE-0757EFAFA3E9}"/>
    <pc:docChg chg="modSld">
      <pc:chgData name="Balkhausen_Lukas" userId="S::lubalkhausen@schueler.berufskolleg.de::5b4fc433-fa5e-429a-af4c-7c825cb7330f" providerId="AD" clId="Web-{B13E70F1-FC7C-45C2-A8DE-0757EFAFA3E9}" dt="2023-04-26T10:15:18.202" v="14" actId="20577"/>
      <pc:docMkLst>
        <pc:docMk/>
      </pc:docMkLst>
      <pc:sldChg chg="addSp modSp">
        <pc:chgData name="Balkhausen_Lukas" userId="S::lubalkhausen@schueler.berufskolleg.de::5b4fc433-fa5e-429a-af4c-7c825cb7330f" providerId="AD" clId="Web-{B13E70F1-FC7C-45C2-A8DE-0757EFAFA3E9}" dt="2023-04-26T10:15:18.202" v="14" actId="20577"/>
        <pc:sldMkLst>
          <pc:docMk/>
          <pc:sldMk cId="1577499883" sldId="256"/>
        </pc:sldMkLst>
        <pc:spChg chg="mod">
          <ac:chgData name="Balkhausen_Lukas" userId="S::lubalkhausen@schueler.berufskolleg.de::5b4fc433-fa5e-429a-af4c-7c825cb7330f" providerId="AD" clId="Web-{B13E70F1-FC7C-45C2-A8DE-0757EFAFA3E9}" dt="2023-04-26T10:15:18.202" v="14" actId="20577"/>
          <ac:spMkLst>
            <pc:docMk/>
            <pc:sldMk cId="1577499883" sldId="256"/>
            <ac:spMk id="3" creationId="{00000000-0000-0000-0000-000000000000}"/>
          </ac:spMkLst>
        </pc:spChg>
        <pc:picChg chg="add mod">
          <ac:chgData name="Balkhausen_Lukas" userId="S::lubalkhausen@schueler.berufskolleg.de::5b4fc433-fa5e-429a-af4c-7c825cb7330f" providerId="AD" clId="Web-{B13E70F1-FC7C-45C2-A8DE-0757EFAFA3E9}" dt="2023-04-26T10:14:35.966" v="0"/>
          <ac:picMkLst>
            <pc:docMk/>
            <pc:sldMk cId="1577499883" sldId="256"/>
            <ac:picMk id="4" creationId="{B3E69BCF-C8BA-9845-486D-29259D059B77}"/>
          </ac:picMkLst>
        </pc:picChg>
      </pc:sldChg>
    </pc:docChg>
  </pc:docChgLst>
  <pc:docChgLst>
    <pc:chgData name="Gastbenutzer" userId="S::urn:spo:anon#8e0061054acb99ded46a83157c971332486b536fef612c66f641cebbf375b0b5::" providerId="AD" clId="Web-{D58A7569-6085-42C1-B707-CFE156C4F64B}"/>
    <pc:docChg chg="modSld">
      <pc:chgData name="Gastbenutzer" userId="S::urn:spo:anon#8e0061054acb99ded46a83157c971332486b536fef612c66f641cebbf375b0b5::" providerId="AD" clId="Web-{D58A7569-6085-42C1-B707-CFE156C4F64B}" dt="2023-05-12T10:35:36.560" v="2" actId="1076"/>
      <pc:docMkLst>
        <pc:docMk/>
      </pc:docMkLst>
      <pc:sldChg chg="modSp">
        <pc:chgData name="Gastbenutzer" userId="S::urn:spo:anon#8e0061054acb99ded46a83157c971332486b536fef612c66f641cebbf375b0b5::" providerId="AD" clId="Web-{D58A7569-6085-42C1-B707-CFE156C4F64B}" dt="2023-05-12T10:35:36.560" v="2" actId="1076"/>
        <pc:sldMkLst>
          <pc:docMk/>
          <pc:sldMk cId="3429883600" sldId="257"/>
        </pc:sldMkLst>
        <pc:spChg chg="mod">
          <ac:chgData name="Gastbenutzer" userId="S::urn:spo:anon#8e0061054acb99ded46a83157c971332486b536fef612c66f641cebbf375b0b5::" providerId="AD" clId="Web-{D58A7569-6085-42C1-B707-CFE156C4F64B}" dt="2023-05-12T10:35:32.794" v="1" actId="1076"/>
          <ac:spMkLst>
            <pc:docMk/>
            <pc:sldMk cId="3429883600" sldId="257"/>
            <ac:spMk id="8" creationId="{CCEEDF41-1563-896D-19F0-C30AFA004899}"/>
          </ac:spMkLst>
        </pc:spChg>
        <pc:picChg chg="mod">
          <ac:chgData name="Gastbenutzer" userId="S::urn:spo:anon#8e0061054acb99ded46a83157c971332486b536fef612c66f641cebbf375b0b5::" providerId="AD" clId="Web-{D58A7569-6085-42C1-B707-CFE156C4F64B}" dt="2023-05-12T10:35:36.560" v="2" actId="1076"/>
          <ac:picMkLst>
            <pc:docMk/>
            <pc:sldMk cId="3429883600" sldId="257"/>
            <ac:picMk id="7" creationId="{E15D08D5-89A6-42DE-AE83-69D31932FA73}"/>
          </ac:picMkLst>
        </pc:picChg>
      </pc:sldChg>
    </pc:docChg>
  </pc:docChgLst>
  <pc:docChgLst>
    <pc:chgData name="Balkhausen_Lukas" userId="S::lubalkhausen@schueler.berufskolleg.de::5b4fc433-fa5e-429a-af4c-7c825cb7330f" providerId="AD" clId="Web-{D2226F28-8297-0E42-F440-B9ECFF343AF1}"/>
    <pc:docChg chg="modSld">
      <pc:chgData name="Balkhausen_Lukas" userId="S::lubalkhausen@schueler.berufskolleg.de::5b4fc433-fa5e-429a-af4c-7c825cb7330f" providerId="AD" clId="Web-{D2226F28-8297-0E42-F440-B9ECFF343AF1}" dt="2023-05-10T09:16:43.977" v="8" actId="20577"/>
      <pc:docMkLst>
        <pc:docMk/>
      </pc:docMkLst>
      <pc:sldChg chg="modSp">
        <pc:chgData name="Balkhausen_Lukas" userId="S::lubalkhausen@schueler.berufskolleg.de::5b4fc433-fa5e-429a-af4c-7c825cb7330f" providerId="AD" clId="Web-{D2226F28-8297-0E42-F440-B9ECFF343AF1}" dt="2023-05-10T09:16:43.977" v="8" actId="20577"/>
        <pc:sldMkLst>
          <pc:docMk/>
          <pc:sldMk cId="3235410139" sldId="259"/>
        </pc:sldMkLst>
        <pc:spChg chg="mod">
          <ac:chgData name="Balkhausen_Lukas" userId="S::lubalkhausen@schueler.berufskolleg.de::5b4fc433-fa5e-429a-af4c-7c825cb7330f" providerId="AD" clId="Web-{D2226F28-8297-0E42-F440-B9ECFF343AF1}" dt="2023-05-10T09:16:43.977" v="8" actId="20577"/>
          <ac:spMkLst>
            <pc:docMk/>
            <pc:sldMk cId="3235410139" sldId="259"/>
            <ac:spMk id="6" creationId="{EDE91D74-5EC1-871C-1252-FD74C543DB4B}"/>
          </ac:spMkLst>
        </pc:spChg>
      </pc:sldChg>
      <pc:sldChg chg="modSp">
        <pc:chgData name="Balkhausen_Lukas" userId="S::lubalkhausen@schueler.berufskolleg.de::5b4fc433-fa5e-429a-af4c-7c825cb7330f" providerId="AD" clId="Web-{D2226F28-8297-0E42-F440-B9ECFF343AF1}" dt="2023-05-10T09:15:39.631" v="5" actId="20577"/>
        <pc:sldMkLst>
          <pc:docMk/>
          <pc:sldMk cId="3115002155" sldId="260"/>
        </pc:sldMkLst>
        <pc:spChg chg="mod">
          <ac:chgData name="Balkhausen_Lukas" userId="S::lubalkhausen@schueler.berufskolleg.de::5b4fc433-fa5e-429a-af4c-7c825cb7330f" providerId="AD" clId="Web-{D2226F28-8297-0E42-F440-B9ECFF343AF1}" dt="2023-05-10T09:15:39.631" v="5" actId="20577"/>
          <ac:spMkLst>
            <pc:docMk/>
            <pc:sldMk cId="3115002155" sldId="260"/>
            <ac:spMk id="3" creationId="{805D285C-E3E5-5155-959D-AB18C2B2F0FF}"/>
          </ac:spMkLst>
        </pc:spChg>
      </pc:sldChg>
      <pc:sldChg chg="modSp">
        <pc:chgData name="Balkhausen_Lukas" userId="S::lubalkhausen@schueler.berufskolleg.de::5b4fc433-fa5e-429a-af4c-7c825cb7330f" providerId="AD" clId="Web-{D2226F28-8297-0E42-F440-B9ECFF343AF1}" dt="2023-05-10T09:15:06.974" v="3"/>
        <pc:sldMkLst>
          <pc:docMk/>
          <pc:sldMk cId="1266707426" sldId="267"/>
        </pc:sldMkLst>
        <pc:graphicFrameChg chg="mod modGraphic">
          <ac:chgData name="Balkhausen_Lukas" userId="S::lubalkhausen@schueler.berufskolleg.de::5b4fc433-fa5e-429a-af4c-7c825cb7330f" providerId="AD" clId="Web-{D2226F28-8297-0E42-F440-B9ECFF343AF1}" dt="2023-05-10T09:15:06.974" v="3"/>
          <ac:graphicFrameMkLst>
            <pc:docMk/>
            <pc:sldMk cId="1266707426" sldId="267"/>
            <ac:graphicFrameMk id="6" creationId="{ADD07E7C-148D-2D51-30DB-BB80D92FDBE3}"/>
          </ac:graphicFrameMkLst>
        </pc:graphicFrameChg>
      </pc:sldChg>
    </pc:docChg>
  </pc:docChgLst>
  <pc:docChgLst>
    <pc:chgData name="Rosendahl_Finn" userId="S::firosendahl@schueler.berufskolleg.de::5b6670c0-d34e-4099-9f5d-2c8ab635f10d" providerId="AD" clId="Web-{9331B5A8-0103-4FA1-A107-05E04EE3D128}"/>
    <pc:docChg chg="addSld delSld modSld">
      <pc:chgData name="Rosendahl_Finn" userId="S::firosendahl@schueler.berufskolleg.de::5b6670c0-d34e-4099-9f5d-2c8ab635f10d" providerId="AD" clId="Web-{9331B5A8-0103-4FA1-A107-05E04EE3D128}" dt="2023-05-15T17:23:05.507" v="72"/>
      <pc:docMkLst>
        <pc:docMk/>
      </pc:docMkLst>
      <pc:sldChg chg="modSp">
        <pc:chgData name="Rosendahl_Finn" userId="S::firosendahl@schueler.berufskolleg.de::5b6670c0-d34e-4099-9f5d-2c8ab635f10d" providerId="AD" clId="Web-{9331B5A8-0103-4FA1-A107-05E04EE3D128}" dt="2023-05-15T16:53:12.661" v="0" actId="1076"/>
        <pc:sldMkLst>
          <pc:docMk/>
          <pc:sldMk cId="3384364122" sldId="262"/>
        </pc:sldMkLst>
        <pc:picChg chg="mod">
          <ac:chgData name="Rosendahl_Finn" userId="S::firosendahl@schueler.berufskolleg.de::5b6670c0-d34e-4099-9f5d-2c8ab635f10d" providerId="AD" clId="Web-{9331B5A8-0103-4FA1-A107-05E04EE3D128}" dt="2023-05-15T16:53:12.661" v="0" actId="1076"/>
          <ac:picMkLst>
            <pc:docMk/>
            <pc:sldMk cId="3384364122" sldId="262"/>
            <ac:picMk id="12" creationId="{29A301EC-F25B-E5BA-9C60-B5FF1509390B}"/>
          </ac:picMkLst>
        </pc:picChg>
      </pc:sldChg>
      <pc:sldChg chg="modSp">
        <pc:chgData name="Rosendahl_Finn" userId="S::firosendahl@schueler.berufskolleg.de::5b6670c0-d34e-4099-9f5d-2c8ab635f10d" providerId="AD" clId="Web-{9331B5A8-0103-4FA1-A107-05E04EE3D128}" dt="2023-05-15T17:02:33.832" v="66" actId="20577"/>
        <pc:sldMkLst>
          <pc:docMk/>
          <pc:sldMk cId="327075360" sldId="263"/>
        </pc:sldMkLst>
        <pc:spChg chg="mod">
          <ac:chgData name="Rosendahl_Finn" userId="S::firosendahl@schueler.berufskolleg.de::5b6670c0-d34e-4099-9f5d-2c8ab635f10d" providerId="AD" clId="Web-{9331B5A8-0103-4FA1-A107-05E04EE3D128}" dt="2023-05-15T17:01:30.971" v="33" actId="14100"/>
          <ac:spMkLst>
            <pc:docMk/>
            <pc:sldMk cId="327075360" sldId="263"/>
            <ac:spMk id="5" creationId="{63565555-D0E6-7DFE-842D-D877297CE2C0}"/>
          </ac:spMkLst>
        </pc:spChg>
        <pc:spChg chg="mod">
          <ac:chgData name="Rosendahl_Finn" userId="S::firosendahl@schueler.berufskolleg.de::5b6670c0-d34e-4099-9f5d-2c8ab635f10d" providerId="AD" clId="Web-{9331B5A8-0103-4FA1-A107-05E04EE3D128}" dt="2023-05-15T17:01:34.753" v="35" actId="14100"/>
          <ac:spMkLst>
            <pc:docMk/>
            <pc:sldMk cId="327075360" sldId="263"/>
            <ac:spMk id="6" creationId="{0934C1BE-95CF-0E4E-DD28-5942C4A3157A}"/>
          </ac:spMkLst>
        </pc:spChg>
        <pc:spChg chg="mod">
          <ac:chgData name="Rosendahl_Finn" userId="S::firosendahl@schueler.berufskolleg.de::5b6670c0-d34e-4099-9f5d-2c8ab635f10d" providerId="AD" clId="Web-{9331B5A8-0103-4FA1-A107-05E04EE3D128}" dt="2023-05-15T17:01:31.799" v="34" actId="14100"/>
          <ac:spMkLst>
            <pc:docMk/>
            <pc:sldMk cId="327075360" sldId="263"/>
            <ac:spMk id="7" creationId="{AEF1F8C4-5561-E153-9D05-FE1B5D679675}"/>
          </ac:spMkLst>
        </pc:spChg>
        <pc:spChg chg="mod">
          <ac:chgData name="Rosendahl_Finn" userId="S::firosendahl@schueler.berufskolleg.de::5b6670c0-d34e-4099-9f5d-2c8ab635f10d" providerId="AD" clId="Web-{9331B5A8-0103-4FA1-A107-05E04EE3D128}" dt="2023-05-15T17:01:42.987" v="38" actId="14100"/>
          <ac:spMkLst>
            <pc:docMk/>
            <pc:sldMk cId="327075360" sldId="263"/>
            <ac:spMk id="8" creationId="{F1F83984-D77A-4CBC-DFD5-0EA54BD75508}"/>
          </ac:spMkLst>
        </pc:spChg>
        <pc:spChg chg="mod">
          <ac:chgData name="Rosendahl_Finn" userId="S::firosendahl@schueler.berufskolleg.de::5b6670c0-d34e-4099-9f5d-2c8ab635f10d" providerId="AD" clId="Web-{9331B5A8-0103-4FA1-A107-05E04EE3D128}" dt="2023-05-15T17:01:40.050" v="37" actId="14100"/>
          <ac:spMkLst>
            <pc:docMk/>
            <pc:sldMk cId="327075360" sldId="263"/>
            <ac:spMk id="12" creationId="{F6CD302C-BBCD-985B-EA37-A212058AF55E}"/>
          </ac:spMkLst>
        </pc:spChg>
        <pc:spChg chg="mod">
          <ac:chgData name="Rosendahl_Finn" userId="S::firosendahl@schueler.berufskolleg.de::5b6670c0-d34e-4099-9f5d-2c8ab635f10d" providerId="AD" clId="Web-{9331B5A8-0103-4FA1-A107-05E04EE3D128}" dt="2023-05-15T17:02:33.832" v="66" actId="20577"/>
          <ac:spMkLst>
            <pc:docMk/>
            <pc:sldMk cId="327075360" sldId="263"/>
            <ac:spMk id="16" creationId="{00D5578A-66CF-ED0B-CB94-86DDC2470510}"/>
          </ac:spMkLst>
        </pc:spChg>
      </pc:sldChg>
      <pc:sldChg chg="delSp modSp new del">
        <pc:chgData name="Rosendahl_Finn" userId="S::firosendahl@schueler.berufskolleg.de::5b6670c0-d34e-4099-9f5d-2c8ab635f10d" providerId="AD" clId="Web-{9331B5A8-0103-4FA1-A107-05E04EE3D128}" dt="2023-05-15T17:23:05.507" v="72"/>
        <pc:sldMkLst>
          <pc:docMk/>
          <pc:sldMk cId="4238274968" sldId="271"/>
        </pc:sldMkLst>
        <pc:spChg chg="del">
          <ac:chgData name="Rosendahl_Finn" userId="S::firosendahl@schueler.berufskolleg.de::5b6670c0-d34e-4099-9f5d-2c8ab635f10d" providerId="AD" clId="Web-{9331B5A8-0103-4FA1-A107-05E04EE3D128}" dt="2023-05-15T17:21:59.661" v="69"/>
          <ac:spMkLst>
            <pc:docMk/>
            <pc:sldMk cId="4238274968" sldId="271"/>
            <ac:spMk id="2" creationId="{566F1E0F-2D69-F6D8-6866-880B89C8CFA5}"/>
          </ac:spMkLst>
        </pc:spChg>
        <pc:spChg chg="mod">
          <ac:chgData name="Rosendahl_Finn" userId="S::firosendahl@schueler.berufskolleg.de::5b6670c0-d34e-4099-9f5d-2c8ab635f10d" providerId="AD" clId="Web-{9331B5A8-0103-4FA1-A107-05E04EE3D128}" dt="2023-05-15T17:22:09.693" v="71" actId="20577"/>
          <ac:spMkLst>
            <pc:docMk/>
            <pc:sldMk cId="4238274968" sldId="271"/>
            <ac:spMk id="3" creationId="{589C7FD7-50C7-268C-EFEC-30F3148CC488}"/>
          </ac:spMkLst>
        </pc:spChg>
        <pc:spChg chg="del">
          <ac:chgData name="Rosendahl_Finn" userId="S::firosendahl@schueler.berufskolleg.de::5b6670c0-d34e-4099-9f5d-2c8ab635f10d" providerId="AD" clId="Web-{9331B5A8-0103-4FA1-A107-05E04EE3D128}" dt="2023-05-15T17:21:57.708" v="68"/>
          <ac:spMkLst>
            <pc:docMk/>
            <pc:sldMk cId="4238274968" sldId="271"/>
            <ac:spMk id="4" creationId="{533F2E71-AD00-140C-0671-F64B54B24849}"/>
          </ac:spMkLst>
        </pc:spChg>
      </pc:sldChg>
    </pc:docChg>
  </pc:docChgLst>
  <pc:docChgLst>
    <pc:chgData name="Gastbenutzer" userId="S::urn:spo:anon#8e0061054acb99ded46a83157c971332486b536fef612c66f641cebbf375b0b5::" providerId="AD" clId="Web-{391942FD-072F-BA79-E837-635D30F8A3C1}"/>
    <pc:docChg chg="modSld">
      <pc:chgData name="Gastbenutzer" userId="S::urn:spo:anon#8e0061054acb99ded46a83157c971332486b536fef612c66f641cebbf375b0b5::" providerId="AD" clId="Web-{391942FD-072F-BA79-E837-635D30F8A3C1}" dt="2023-04-27T10:21:54.362" v="3" actId="20577"/>
      <pc:docMkLst>
        <pc:docMk/>
      </pc:docMkLst>
      <pc:sldChg chg="modSp">
        <pc:chgData name="Gastbenutzer" userId="S::urn:spo:anon#8e0061054acb99ded46a83157c971332486b536fef612c66f641cebbf375b0b5::" providerId="AD" clId="Web-{391942FD-072F-BA79-E837-635D30F8A3C1}" dt="2023-04-27T10:21:54.362" v="3" actId="20577"/>
        <pc:sldMkLst>
          <pc:docMk/>
          <pc:sldMk cId="1577499883" sldId="256"/>
        </pc:sldMkLst>
        <pc:spChg chg="mod">
          <ac:chgData name="Gastbenutzer" userId="S::urn:spo:anon#8e0061054acb99ded46a83157c971332486b536fef612c66f641cebbf375b0b5::" providerId="AD" clId="Web-{391942FD-072F-BA79-E837-635D30F8A3C1}" dt="2023-04-27T10:21:54.362" v="3" actId="20577"/>
          <ac:spMkLst>
            <pc:docMk/>
            <pc:sldMk cId="1577499883" sldId="256"/>
            <ac:spMk id="6" creationId="{7D93EABA-CD44-EDD4-0CD9-0255D6F831D0}"/>
          </ac:spMkLst>
        </pc:spChg>
      </pc:sldChg>
    </pc:docChg>
  </pc:docChgLst>
  <pc:docChgLst>
    <pc:chgData name="Gastbenutzer" userId="S::urn:spo:anon#8e0061054acb99ded46a83157c971332486b536fef612c66f641cebbf375b0b5::" providerId="AD" clId="Web-{99C7C296-0225-7730-7FDE-EABCB29D2604}"/>
    <pc:docChg chg="addSld modSld">
      <pc:chgData name="Gastbenutzer" userId="S::urn:spo:anon#8e0061054acb99ded46a83157c971332486b536fef612c66f641cebbf375b0b5::" providerId="AD" clId="Web-{99C7C296-0225-7730-7FDE-EABCB29D2604}" dt="2023-05-08T08:28:47.127" v="348" actId="14100"/>
      <pc:docMkLst>
        <pc:docMk/>
      </pc:docMkLst>
      <pc:sldChg chg="addSp delSp modSp">
        <pc:chgData name="Gastbenutzer" userId="S::urn:spo:anon#8e0061054acb99ded46a83157c971332486b536fef612c66f641cebbf375b0b5::" providerId="AD" clId="Web-{99C7C296-0225-7730-7FDE-EABCB29D2604}" dt="2023-05-08T07:41:29.789" v="297" actId="14100"/>
        <pc:sldMkLst>
          <pc:docMk/>
          <pc:sldMk cId="3115002155" sldId="260"/>
        </pc:sldMkLst>
        <pc:spChg chg="mod">
          <ac:chgData name="Gastbenutzer" userId="S::urn:spo:anon#8e0061054acb99ded46a83157c971332486b536fef612c66f641cebbf375b0b5::" providerId="AD" clId="Web-{99C7C296-0225-7730-7FDE-EABCB29D2604}" dt="2023-05-08T07:41:29.789" v="297" actId="14100"/>
          <ac:spMkLst>
            <pc:docMk/>
            <pc:sldMk cId="3115002155" sldId="260"/>
            <ac:spMk id="2" creationId="{6FEF0239-D2DF-6C15-7A76-49B1812E0CFC}"/>
          </ac:spMkLst>
        </pc:spChg>
        <pc:spChg chg="mod">
          <ac:chgData name="Gastbenutzer" userId="S::urn:spo:anon#8e0061054acb99ded46a83157c971332486b536fef612c66f641cebbf375b0b5::" providerId="AD" clId="Web-{99C7C296-0225-7730-7FDE-EABCB29D2604}" dt="2023-05-08T07:41:25.477" v="296" actId="14100"/>
          <ac:spMkLst>
            <pc:docMk/>
            <pc:sldMk cId="3115002155" sldId="260"/>
            <ac:spMk id="3" creationId="{805D285C-E3E5-5155-959D-AB18C2B2F0FF}"/>
          </ac:spMkLst>
        </pc:spChg>
        <pc:spChg chg="mod">
          <ac:chgData name="Gastbenutzer" userId="S::urn:spo:anon#8e0061054acb99ded46a83157c971332486b536fef612c66f641cebbf375b0b5::" providerId="AD" clId="Web-{99C7C296-0225-7730-7FDE-EABCB29D2604}" dt="2023-05-08T07:41:15.586" v="293" actId="1076"/>
          <ac:spMkLst>
            <pc:docMk/>
            <pc:sldMk cId="3115002155" sldId="260"/>
            <ac:spMk id="5" creationId="{32A55FAD-77B7-31C4-DFF8-9813D855ABB4}"/>
          </ac:spMkLst>
        </pc:spChg>
        <pc:spChg chg="add del mod">
          <ac:chgData name="Gastbenutzer" userId="S::urn:spo:anon#8e0061054acb99ded46a83157c971332486b536fef612c66f641cebbf375b0b5::" providerId="AD" clId="Web-{99C7C296-0225-7730-7FDE-EABCB29D2604}" dt="2023-05-08T07:40:28.491" v="285"/>
          <ac:spMkLst>
            <pc:docMk/>
            <pc:sldMk cId="3115002155" sldId="260"/>
            <ac:spMk id="11" creationId="{756E4503-A60D-0D2D-6B40-48089F47C2A5}"/>
          </ac:spMkLst>
        </pc:spChg>
        <pc:graphicFrameChg chg="add del mod">
          <ac:chgData name="Gastbenutzer" userId="S::urn:spo:anon#8e0061054acb99ded46a83157c971332486b536fef612c66f641cebbf375b0b5::" providerId="AD" clId="Web-{99C7C296-0225-7730-7FDE-EABCB29D2604}" dt="2023-05-08T07:40:28.506" v="286"/>
          <ac:graphicFrameMkLst>
            <pc:docMk/>
            <pc:sldMk cId="3115002155" sldId="260"/>
            <ac:graphicFrameMk id="10" creationId="{AE189D4E-CB2C-6A5B-55E6-AEB3A08316E6}"/>
          </ac:graphicFrameMkLst>
        </pc:graphicFrameChg>
      </pc:sldChg>
      <pc:sldChg chg="addSp delSp modSp">
        <pc:chgData name="Gastbenutzer" userId="S::urn:spo:anon#8e0061054acb99ded46a83157c971332486b536fef612c66f641cebbf375b0b5::" providerId="AD" clId="Web-{99C7C296-0225-7730-7FDE-EABCB29D2604}" dt="2023-05-08T08:28:47.127" v="348" actId="14100"/>
        <pc:sldMkLst>
          <pc:docMk/>
          <pc:sldMk cId="327075360" sldId="263"/>
        </pc:sldMkLst>
        <pc:spChg chg="add del mod">
          <ac:chgData name="Gastbenutzer" userId="S::urn:spo:anon#8e0061054acb99ded46a83157c971332486b536fef612c66f641cebbf375b0b5::" providerId="AD" clId="Web-{99C7C296-0225-7730-7FDE-EABCB29D2604}" dt="2023-05-08T08:19:56.129" v="321"/>
          <ac:spMkLst>
            <pc:docMk/>
            <pc:sldMk cId="327075360" sldId="263"/>
            <ac:spMk id="8" creationId="{F773B438-3F2F-8D58-3B60-A759772EE00A}"/>
          </ac:spMkLst>
        </pc:spChg>
        <pc:spChg chg="add del mod">
          <ac:chgData name="Gastbenutzer" userId="S::urn:spo:anon#8e0061054acb99ded46a83157c971332486b536fef612c66f641cebbf375b0b5::" providerId="AD" clId="Web-{99C7C296-0225-7730-7FDE-EABCB29D2604}" dt="2023-05-08T08:22:01.335" v="329"/>
          <ac:spMkLst>
            <pc:docMk/>
            <pc:sldMk cId="327075360" sldId="263"/>
            <ac:spMk id="11" creationId="{89638315-26D7-0938-AB8B-B7F1F9A76E54}"/>
          </ac:spMkLst>
        </pc:spChg>
        <pc:picChg chg="add del mod">
          <ac:chgData name="Gastbenutzer" userId="S::urn:spo:anon#8e0061054acb99ded46a83157c971332486b536fef612c66f641cebbf375b0b5::" providerId="AD" clId="Web-{99C7C296-0225-7730-7FDE-EABCB29D2604}" dt="2023-05-08T08:20:36.552" v="324"/>
          <ac:picMkLst>
            <pc:docMk/>
            <pc:sldMk cId="327075360" sldId="263"/>
            <ac:picMk id="3" creationId="{2B0E79FE-2EE9-A139-6648-45D32F6124CA}"/>
          </ac:picMkLst>
        </pc:picChg>
        <pc:picChg chg="add del mod">
          <ac:chgData name="Gastbenutzer" userId="S::urn:spo:anon#8e0061054acb99ded46a83157c971332486b536fef612c66f641cebbf375b0b5::" providerId="AD" clId="Web-{99C7C296-0225-7730-7FDE-EABCB29D2604}" dt="2023-05-08T08:22:15.398" v="332"/>
          <ac:picMkLst>
            <pc:docMk/>
            <pc:sldMk cId="327075360" sldId="263"/>
            <ac:picMk id="9" creationId="{8606017E-A214-D6B9-3488-381BE225FB03}"/>
          </ac:picMkLst>
        </pc:picChg>
        <pc:picChg chg="add del mod">
          <ac:chgData name="Gastbenutzer" userId="S::urn:spo:anon#8e0061054acb99ded46a83157c971332486b536fef612c66f641cebbf375b0b5::" providerId="AD" clId="Web-{99C7C296-0225-7730-7FDE-EABCB29D2604}" dt="2023-05-08T08:25:29.216" v="335"/>
          <ac:picMkLst>
            <pc:docMk/>
            <pc:sldMk cId="327075360" sldId="263"/>
            <ac:picMk id="10" creationId="{55E2AA03-8EA5-A1F7-634E-38CF17384944}"/>
          </ac:picMkLst>
        </pc:picChg>
        <pc:picChg chg="add mod">
          <ac:chgData name="Gastbenutzer" userId="S::urn:spo:anon#8e0061054acb99ded46a83157c971332486b536fef612c66f641cebbf375b0b5::" providerId="AD" clId="Web-{99C7C296-0225-7730-7FDE-EABCB29D2604}" dt="2023-05-08T08:28:47.127" v="348" actId="14100"/>
          <ac:picMkLst>
            <pc:docMk/>
            <pc:sldMk cId="327075360" sldId="263"/>
            <ac:picMk id="12" creationId="{348F205D-52CB-E92B-A63D-80AB6A1273DF}"/>
          </ac:picMkLst>
        </pc:picChg>
        <pc:picChg chg="add mod">
          <ac:chgData name="Gastbenutzer" userId="S::urn:spo:anon#8e0061054acb99ded46a83157c971332486b536fef612c66f641cebbf375b0b5::" providerId="AD" clId="Web-{99C7C296-0225-7730-7FDE-EABCB29D2604}" dt="2023-05-08T08:23:10.978" v="334" actId="1076"/>
          <ac:picMkLst>
            <pc:docMk/>
            <pc:sldMk cId="327075360" sldId="263"/>
            <ac:picMk id="13" creationId="{BE610522-BE80-7C2F-68D5-264B7B2DDE89}"/>
          </ac:picMkLst>
        </pc:picChg>
        <pc:picChg chg="add del mod">
          <ac:chgData name="Gastbenutzer" userId="S::urn:spo:anon#8e0061054acb99ded46a83157c971332486b536fef612c66f641cebbf375b0b5::" providerId="AD" clId="Web-{99C7C296-0225-7730-7FDE-EABCB29D2604}" dt="2023-05-08T08:25:59.060" v="338"/>
          <ac:picMkLst>
            <pc:docMk/>
            <pc:sldMk cId="327075360" sldId="263"/>
            <ac:picMk id="14" creationId="{6FE77FC0-1585-78A9-4DC1-4DCD53C2D4F1}"/>
          </ac:picMkLst>
        </pc:picChg>
        <pc:picChg chg="add mod">
          <ac:chgData name="Gastbenutzer" userId="S::urn:spo:anon#8e0061054acb99ded46a83157c971332486b536fef612c66f641cebbf375b0b5::" providerId="AD" clId="Web-{99C7C296-0225-7730-7FDE-EABCB29D2604}" dt="2023-05-08T08:28:21.861" v="346" actId="14100"/>
          <ac:picMkLst>
            <pc:docMk/>
            <pc:sldMk cId="327075360" sldId="263"/>
            <ac:picMk id="15" creationId="{D5087B5D-ED09-2292-036B-212FFC694F43}"/>
          </ac:picMkLst>
        </pc:picChg>
      </pc:sldChg>
      <pc:sldChg chg="modSp">
        <pc:chgData name="Gastbenutzer" userId="S::urn:spo:anon#8e0061054acb99ded46a83157c971332486b536fef612c66f641cebbf375b0b5::" providerId="AD" clId="Web-{99C7C296-0225-7730-7FDE-EABCB29D2604}" dt="2023-05-08T08:13:49.869" v="314" actId="20577"/>
        <pc:sldMkLst>
          <pc:docMk/>
          <pc:sldMk cId="3824075474" sldId="265"/>
        </pc:sldMkLst>
        <pc:spChg chg="mod">
          <ac:chgData name="Gastbenutzer" userId="S::urn:spo:anon#8e0061054acb99ded46a83157c971332486b536fef612c66f641cebbf375b0b5::" providerId="AD" clId="Web-{99C7C296-0225-7730-7FDE-EABCB29D2604}" dt="2023-05-08T08:13:49.869" v="314" actId="20577"/>
          <ac:spMkLst>
            <pc:docMk/>
            <pc:sldMk cId="3824075474" sldId="265"/>
            <ac:spMk id="3" creationId="{950B2D15-CCB4-8235-44B1-D290599BD468}"/>
          </ac:spMkLst>
        </pc:spChg>
      </pc:sldChg>
      <pc:sldChg chg="addSp delSp modSp mod setBg">
        <pc:chgData name="Gastbenutzer" userId="S::urn:spo:anon#8e0061054acb99ded46a83157c971332486b536fef612c66f641cebbf375b0b5::" providerId="AD" clId="Web-{99C7C296-0225-7730-7FDE-EABCB29D2604}" dt="2023-05-08T07:44:34.889" v="303"/>
        <pc:sldMkLst>
          <pc:docMk/>
          <pc:sldMk cId="1266707426" sldId="267"/>
        </pc:sldMkLst>
        <pc:spChg chg="mod">
          <ac:chgData name="Gastbenutzer" userId="S::urn:spo:anon#8e0061054acb99ded46a83157c971332486b536fef612c66f641cebbf375b0b5::" providerId="AD" clId="Web-{99C7C296-0225-7730-7FDE-EABCB29D2604}" dt="2023-05-08T07:04:38.593" v="18"/>
          <ac:spMkLst>
            <pc:docMk/>
            <pc:sldMk cId="1266707426" sldId="267"/>
            <ac:spMk id="2" creationId="{CD8997E3-E99E-F976-BED8-40251E68B6E6}"/>
          </ac:spMkLst>
        </pc:spChg>
        <pc:spChg chg="del mod">
          <ac:chgData name="Gastbenutzer" userId="S::urn:spo:anon#8e0061054acb99ded46a83157c971332486b536fef612c66f641cebbf375b0b5::" providerId="AD" clId="Web-{99C7C296-0225-7730-7FDE-EABCB29D2604}" dt="2023-05-08T07:14:35.940" v="152"/>
          <ac:spMkLst>
            <pc:docMk/>
            <pc:sldMk cId="1266707426" sldId="267"/>
            <ac:spMk id="3" creationId="{8AAC9BFD-E83B-D492-50A6-BD146341FE86}"/>
          </ac:spMkLst>
        </pc:spChg>
        <pc:spChg chg="add del mod">
          <ac:chgData name="Gastbenutzer" userId="S::urn:spo:anon#8e0061054acb99ded46a83157c971332486b536fef612c66f641cebbf375b0b5::" providerId="AD" clId="Web-{99C7C296-0225-7730-7FDE-EABCB29D2604}" dt="2023-05-08T07:32:20.850" v="241"/>
          <ac:spMkLst>
            <pc:docMk/>
            <pc:sldMk cId="1266707426" sldId="267"/>
            <ac:spMk id="8" creationId="{D1DA2E3F-9CB0-6200-4D33-87568AA80357}"/>
          </ac:spMkLst>
        </pc:spChg>
        <pc:spChg chg="add">
          <ac:chgData name="Gastbenutzer" userId="S::urn:spo:anon#8e0061054acb99ded46a83157c971332486b536fef612c66f641cebbf375b0b5::" providerId="AD" clId="Web-{99C7C296-0225-7730-7FDE-EABCB29D2604}" dt="2023-05-08T07:04:38.593" v="18"/>
          <ac:spMkLst>
            <pc:docMk/>
            <pc:sldMk cId="1266707426" sldId="267"/>
            <ac:spMk id="69" creationId="{EAA009CC-7374-4A46-A95F-1363613C440B}"/>
          </ac:spMkLst>
        </pc:spChg>
        <pc:spChg chg="add">
          <ac:chgData name="Gastbenutzer" userId="S::urn:spo:anon#8e0061054acb99ded46a83157c971332486b536fef612c66f641cebbf375b0b5::" providerId="AD" clId="Web-{99C7C296-0225-7730-7FDE-EABCB29D2604}" dt="2023-05-08T07:04:38.593" v="18"/>
          <ac:spMkLst>
            <pc:docMk/>
            <pc:sldMk cId="1266707426" sldId="267"/>
            <ac:spMk id="71" creationId="{A60CEB5A-9256-4FCC-A5DE-E6B9E2D0DC73}"/>
          </ac:spMkLst>
        </pc:spChg>
        <pc:grpChg chg="add">
          <ac:chgData name="Gastbenutzer" userId="S::urn:spo:anon#8e0061054acb99ded46a83157c971332486b536fef612c66f641cebbf375b0b5::" providerId="AD" clId="Web-{99C7C296-0225-7730-7FDE-EABCB29D2604}" dt="2023-05-08T07:04:38.593" v="18"/>
          <ac:grpSpMkLst>
            <pc:docMk/>
            <pc:sldMk cId="1266707426" sldId="267"/>
            <ac:grpSpMk id="10" creationId="{71AFD227-869A-489C-A9B5-3F0498DF3C0C}"/>
          </ac:grpSpMkLst>
        </pc:grpChg>
        <pc:graphicFrameChg chg="add mod modGraphic">
          <ac:chgData name="Gastbenutzer" userId="S::urn:spo:anon#8e0061054acb99ded46a83157c971332486b536fef612c66f641cebbf375b0b5::" providerId="AD" clId="Web-{99C7C296-0225-7730-7FDE-EABCB29D2604}" dt="2023-05-08T07:39:22.942" v="279"/>
          <ac:graphicFrameMkLst>
            <pc:docMk/>
            <pc:sldMk cId="1266707426" sldId="267"/>
            <ac:graphicFrameMk id="6" creationId="{ADD07E7C-148D-2D51-30DB-BB80D92FDBE3}"/>
          </ac:graphicFrameMkLst>
        </pc:graphicFrameChg>
        <pc:picChg chg="add mod modCrop">
          <ac:chgData name="Gastbenutzer" userId="S::urn:spo:anon#8e0061054acb99ded46a83157c971332486b536fef612c66f641cebbf375b0b5::" providerId="AD" clId="Web-{99C7C296-0225-7730-7FDE-EABCB29D2604}" dt="2023-05-08T07:38:16.580" v="267" actId="1076"/>
          <ac:picMkLst>
            <pc:docMk/>
            <pc:sldMk cId="1266707426" sldId="267"/>
            <ac:picMk id="4" creationId="{1E41F68D-101E-0C66-435A-5FA723542AC2}"/>
          </ac:picMkLst>
        </pc:picChg>
        <pc:picChg chg="mod ord">
          <ac:chgData name="Gastbenutzer" userId="S::urn:spo:anon#8e0061054acb99ded46a83157c971332486b536fef612c66f641cebbf375b0b5::" providerId="AD" clId="Web-{99C7C296-0225-7730-7FDE-EABCB29D2604}" dt="2023-05-08T07:08:35.819" v="33" actId="1076"/>
          <ac:picMkLst>
            <pc:docMk/>
            <pc:sldMk cId="1266707426" sldId="267"/>
            <ac:picMk id="5" creationId="{2136FA40-518B-F3DF-C028-1ED5C3F68D6B}"/>
          </ac:picMkLst>
        </pc:picChg>
        <pc:picChg chg="add del mod">
          <ac:chgData name="Gastbenutzer" userId="S::urn:spo:anon#8e0061054acb99ded46a83157c971332486b536fef612c66f641cebbf375b0b5::" providerId="AD" clId="Web-{99C7C296-0225-7730-7FDE-EABCB29D2604}" dt="2023-05-08T07:31:52.677" v="236"/>
          <ac:picMkLst>
            <pc:docMk/>
            <pc:sldMk cId="1266707426" sldId="267"/>
            <ac:picMk id="7" creationId="{D3745CE9-E77F-E11E-E627-CBB2A21400E3}"/>
          </ac:picMkLst>
        </pc:picChg>
        <pc:picChg chg="add del mod">
          <ac:chgData name="Gastbenutzer" userId="S::urn:spo:anon#8e0061054acb99ded46a83157c971332486b536fef612c66f641cebbf375b0b5::" providerId="AD" clId="Web-{99C7C296-0225-7730-7FDE-EABCB29D2604}" dt="2023-05-08T07:44:34.889" v="303"/>
          <ac:picMkLst>
            <pc:docMk/>
            <pc:sldMk cId="1266707426" sldId="267"/>
            <ac:picMk id="9" creationId="{93BF38C8-02DC-CC34-006F-59E1D4D34E61}"/>
          </ac:picMkLst>
        </pc:picChg>
      </pc:sldChg>
      <pc:sldChg chg="addSp modSp mod modClrScheme chgLayout">
        <pc:chgData name="Gastbenutzer" userId="S::urn:spo:anon#8e0061054acb99ded46a83157c971332486b536fef612c66f641cebbf375b0b5::" providerId="AD" clId="Web-{99C7C296-0225-7730-7FDE-EABCB29D2604}" dt="2023-05-08T07:44:48.780" v="307" actId="1076"/>
        <pc:sldMkLst>
          <pc:docMk/>
          <pc:sldMk cId="1590205175" sldId="268"/>
        </pc:sldMkLst>
        <pc:spChg chg="mod ord">
          <ac:chgData name="Gastbenutzer" userId="S::urn:spo:anon#8e0061054acb99ded46a83157c971332486b536fef612c66f641cebbf375b0b5::" providerId="AD" clId="Web-{99C7C296-0225-7730-7FDE-EABCB29D2604}" dt="2023-05-08T07:42:08.900" v="298"/>
          <ac:spMkLst>
            <pc:docMk/>
            <pc:sldMk cId="1590205175" sldId="268"/>
            <ac:spMk id="2" creationId="{C1222FD0-34F3-4DC6-7F76-5F25E9FE9FBE}"/>
          </ac:spMkLst>
        </pc:spChg>
        <pc:spChg chg="add mod ord">
          <ac:chgData name="Gastbenutzer" userId="S::urn:spo:anon#8e0061054acb99ded46a83157c971332486b536fef612c66f641cebbf375b0b5::" providerId="AD" clId="Web-{99C7C296-0225-7730-7FDE-EABCB29D2604}" dt="2023-05-08T07:42:50.417" v="302" actId="20577"/>
          <ac:spMkLst>
            <pc:docMk/>
            <pc:sldMk cId="1590205175" sldId="268"/>
            <ac:spMk id="3" creationId="{9CBB586E-82A2-ABC6-F668-50C283FF4E03}"/>
          </ac:spMkLst>
        </pc:spChg>
        <pc:picChg chg="add mod">
          <ac:chgData name="Gastbenutzer" userId="S::urn:spo:anon#8e0061054acb99ded46a83157c971332486b536fef612c66f641cebbf375b0b5::" providerId="AD" clId="Web-{99C7C296-0225-7730-7FDE-EABCB29D2604}" dt="2023-05-08T07:44:48.780" v="307" actId="1076"/>
          <ac:picMkLst>
            <pc:docMk/>
            <pc:sldMk cId="1590205175" sldId="268"/>
            <ac:picMk id="5" creationId="{0A13BBBC-1F1D-2D56-9F6F-E0CC2AB08CEB}"/>
          </ac:picMkLst>
        </pc:picChg>
      </pc:sldChg>
      <pc:sldChg chg="modSp new">
        <pc:chgData name="Gastbenutzer" userId="S::urn:spo:anon#8e0061054acb99ded46a83157c971332486b536fef612c66f641cebbf375b0b5::" providerId="AD" clId="Web-{99C7C296-0225-7730-7FDE-EABCB29D2604}" dt="2023-05-08T07:11:34.950" v="49" actId="20577"/>
        <pc:sldMkLst>
          <pc:docMk/>
          <pc:sldMk cId="4122050189" sldId="269"/>
        </pc:sldMkLst>
        <pc:spChg chg="mod">
          <ac:chgData name="Gastbenutzer" userId="S::urn:spo:anon#8e0061054acb99ded46a83157c971332486b536fef612c66f641cebbf375b0b5::" providerId="AD" clId="Web-{99C7C296-0225-7730-7FDE-EABCB29D2604}" dt="2023-05-08T07:11:34.950" v="49" actId="20577"/>
          <ac:spMkLst>
            <pc:docMk/>
            <pc:sldMk cId="4122050189" sldId="269"/>
            <ac:spMk id="3" creationId="{0AC97875-03AD-3FFD-F574-22B30588F948}"/>
          </ac:spMkLst>
        </pc:spChg>
      </pc:sldChg>
    </pc:docChg>
  </pc:docChgLst>
  <pc:docChgLst>
    <pc:chgData name="Rosendahl_Finn" userId="S::firosendahl@schueler.berufskolleg.de::5b6670c0-d34e-4099-9f5d-2c8ab635f10d" providerId="AD" clId="Web-{89EB5B52-57D6-4210-905D-B38778008B7D}"/>
    <pc:docChg chg="addSld delSld modSld">
      <pc:chgData name="Rosendahl_Finn" userId="S::firosendahl@schueler.berufskolleg.de::5b6670c0-d34e-4099-9f5d-2c8ab635f10d" providerId="AD" clId="Web-{89EB5B52-57D6-4210-905D-B38778008B7D}" dt="2023-05-17T07:23:13.528" v="270"/>
      <pc:docMkLst>
        <pc:docMk/>
      </pc:docMkLst>
      <pc:sldChg chg="modSp">
        <pc:chgData name="Rosendahl_Finn" userId="S::firosendahl@schueler.berufskolleg.de::5b6670c0-d34e-4099-9f5d-2c8ab635f10d" providerId="AD" clId="Web-{89EB5B52-57D6-4210-905D-B38778008B7D}" dt="2023-05-17T07:16:43.003" v="266" actId="20577"/>
        <pc:sldMkLst>
          <pc:docMk/>
          <pc:sldMk cId="3429883600" sldId="257"/>
        </pc:sldMkLst>
        <pc:spChg chg="mod">
          <ac:chgData name="Rosendahl_Finn" userId="S::firosendahl@schueler.berufskolleg.de::5b6670c0-d34e-4099-9f5d-2c8ab635f10d" providerId="AD" clId="Web-{89EB5B52-57D6-4210-905D-B38778008B7D}" dt="2023-05-17T07:16:43.003" v="266" actId="20577"/>
          <ac:spMkLst>
            <pc:docMk/>
            <pc:sldMk cId="3429883600" sldId="257"/>
            <ac:spMk id="3" creationId="{6950AD2A-3DCE-1697-5248-2859DA08C195}"/>
          </ac:spMkLst>
        </pc:spChg>
      </pc:sldChg>
      <pc:sldChg chg="modSp addAnim delAnim">
        <pc:chgData name="Rosendahl_Finn" userId="S::firosendahl@schueler.berufskolleg.de::5b6670c0-d34e-4099-9f5d-2c8ab635f10d" providerId="AD" clId="Web-{89EB5B52-57D6-4210-905D-B38778008B7D}" dt="2023-05-17T07:23:13.528" v="270"/>
        <pc:sldMkLst>
          <pc:docMk/>
          <pc:sldMk cId="191258777" sldId="261"/>
        </pc:sldMkLst>
        <pc:spChg chg="ord">
          <ac:chgData name="Rosendahl_Finn" userId="S::firosendahl@schueler.berufskolleg.de::5b6670c0-d34e-4099-9f5d-2c8ab635f10d" providerId="AD" clId="Web-{89EB5B52-57D6-4210-905D-B38778008B7D}" dt="2023-05-17T07:23:13.528" v="270"/>
          <ac:spMkLst>
            <pc:docMk/>
            <pc:sldMk cId="191258777" sldId="261"/>
            <ac:spMk id="619" creationId="{A05BA140-4F29-E3FE-0573-48BA043D79E6}"/>
          </ac:spMkLst>
        </pc:spChg>
        <pc:graphicFrameChg chg="ord">
          <ac:chgData name="Rosendahl_Finn" userId="S::firosendahl@schueler.berufskolleg.de::5b6670c0-d34e-4099-9f5d-2c8ab635f10d" providerId="AD" clId="Web-{89EB5B52-57D6-4210-905D-B38778008B7D}" dt="2023-05-17T07:21:31.725" v="268"/>
          <ac:graphicFrameMkLst>
            <pc:docMk/>
            <pc:sldMk cId="191258777" sldId="261"/>
            <ac:graphicFrameMk id="15" creationId="{73AA485C-C90F-5771-56DF-243526C1A54E}"/>
          </ac:graphicFrameMkLst>
        </pc:graphicFrameChg>
      </pc:sldChg>
      <pc:sldChg chg="modSp">
        <pc:chgData name="Rosendahl_Finn" userId="S::firosendahl@schueler.berufskolleg.de::5b6670c0-d34e-4099-9f5d-2c8ab635f10d" providerId="AD" clId="Web-{89EB5B52-57D6-4210-905D-B38778008B7D}" dt="2023-05-17T07:07:48.751" v="245" actId="1076"/>
        <pc:sldMkLst>
          <pc:docMk/>
          <pc:sldMk cId="1590205175" sldId="268"/>
        </pc:sldMkLst>
        <pc:picChg chg="mod">
          <ac:chgData name="Rosendahl_Finn" userId="S::firosendahl@schueler.berufskolleg.de::5b6670c0-d34e-4099-9f5d-2c8ab635f10d" providerId="AD" clId="Web-{89EB5B52-57D6-4210-905D-B38778008B7D}" dt="2023-05-17T07:07:48.751" v="245" actId="1076"/>
          <ac:picMkLst>
            <pc:docMk/>
            <pc:sldMk cId="1590205175" sldId="268"/>
            <ac:picMk id="4" creationId="{BC09885A-BB6D-72FE-12A8-C35797C91A6A}"/>
          </ac:picMkLst>
        </pc:picChg>
      </pc:sldChg>
      <pc:sldChg chg="new del">
        <pc:chgData name="Rosendahl_Finn" userId="S::firosendahl@schueler.berufskolleg.de::5b6670c0-d34e-4099-9f5d-2c8ab635f10d" providerId="AD" clId="Web-{89EB5B52-57D6-4210-905D-B38778008B7D}" dt="2023-05-17T06:47:09.282" v="1"/>
        <pc:sldMkLst>
          <pc:docMk/>
          <pc:sldMk cId="2824080465" sldId="271"/>
        </pc:sldMkLst>
      </pc:sldChg>
      <pc:sldChg chg="addSp modSp addAnim modAnim">
        <pc:chgData name="Rosendahl_Finn" userId="S::firosendahl@schueler.berufskolleg.de::5b6670c0-d34e-4099-9f5d-2c8ab635f10d" providerId="AD" clId="Web-{89EB5B52-57D6-4210-905D-B38778008B7D}" dt="2023-05-17T07:11:54.298" v="260" actId="1076"/>
        <pc:sldMkLst>
          <pc:docMk/>
          <pc:sldMk cId="1906403852" sldId="272"/>
        </pc:sldMkLst>
        <pc:spChg chg="mod">
          <ac:chgData name="Rosendahl_Finn" userId="S::firosendahl@schueler.berufskolleg.de::5b6670c0-d34e-4099-9f5d-2c8ab635f10d" providerId="AD" clId="Web-{89EB5B52-57D6-4210-905D-B38778008B7D}" dt="2023-05-17T07:01:47.165" v="243" actId="20577"/>
          <ac:spMkLst>
            <pc:docMk/>
            <pc:sldMk cId="1906403852" sldId="272"/>
            <ac:spMk id="3" creationId="{7C481DE2-C538-1FC8-5239-BE7322D3FB84}"/>
          </ac:spMkLst>
        </pc:spChg>
        <pc:picChg chg="add mod">
          <ac:chgData name="Rosendahl_Finn" userId="S::firosendahl@schueler.berufskolleg.de::5b6670c0-d34e-4099-9f5d-2c8ab635f10d" providerId="AD" clId="Web-{89EB5B52-57D6-4210-905D-B38778008B7D}" dt="2023-05-17T07:09:48.962" v="249" actId="1076"/>
          <ac:picMkLst>
            <pc:docMk/>
            <pc:sldMk cId="1906403852" sldId="272"/>
            <ac:picMk id="5" creationId="{48234BC5-9AD4-05B1-0392-038688777FF3}"/>
          </ac:picMkLst>
        </pc:picChg>
        <pc:picChg chg="mod">
          <ac:chgData name="Rosendahl_Finn" userId="S::firosendahl@schueler.berufskolleg.de::5b6670c0-d34e-4099-9f5d-2c8ab635f10d" providerId="AD" clId="Web-{89EB5B52-57D6-4210-905D-B38778008B7D}" dt="2023-05-17T07:11:54.298" v="260" actId="1076"/>
          <ac:picMkLst>
            <pc:docMk/>
            <pc:sldMk cId="1906403852" sldId="272"/>
            <ac:picMk id="6" creationId="{632CD758-3AE3-CA1B-204B-562418EC72E5}"/>
          </ac:picMkLst>
        </pc:picChg>
      </pc:sldChg>
      <pc:sldChg chg="modSp new del">
        <pc:chgData name="Rosendahl_Finn" userId="S::firosendahl@schueler.berufskolleg.de::5b6670c0-d34e-4099-9f5d-2c8ab635f10d" providerId="AD" clId="Web-{89EB5B52-57D6-4210-905D-B38778008B7D}" dt="2023-05-17T06:52:00.066" v="160"/>
        <pc:sldMkLst>
          <pc:docMk/>
          <pc:sldMk cId="764474548" sldId="273"/>
        </pc:sldMkLst>
        <pc:spChg chg="mod">
          <ac:chgData name="Rosendahl_Finn" userId="S::firosendahl@schueler.berufskolleg.de::5b6670c0-d34e-4099-9f5d-2c8ab635f10d" providerId="AD" clId="Web-{89EB5B52-57D6-4210-905D-B38778008B7D}" dt="2023-05-17T06:50:35.717" v="136" actId="20577"/>
          <ac:spMkLst>
            <pc:docMk/>
            <pc:sldMk cId="764474548" sldId="273"/>
            <ac:spMk id="2" creationId="{9F12EFA2-CB2F-3143-C109-0DBD61E48592}"/>
          </ac:spMkLst>
        </pc:spChg>
        <pc:spChg chg="mod">
          <ac:chgData name="Rosendahl_Finn" userId="S::firosendahl@schueler.berufskolleg.de::5b6670c0-d34e-4099-9f5d-2c8ab635f10d" providerId="AD" clId="Web-{89EB5B52-57D6-4210-905D-B38778008B7D}" dt="2023-05-17T06:51:58.519" v="159" actId="20577"/>
          <ac:spMkLst>
            <pc:docMk/>
            <pc:sldMk cId="764474548" sldId="273"/>
            <ac:spMk id="3" creationId="{B34A3894-C7E3-1A84-77F6-837C6312824D}"/>
          </ac:spMkLst>
        </pc:spChg>
      </pc:sldChg>
    </pc:docChg>
  </pc:docChgLst>
  <pc:docChgLst>
    <pc:chgData name="Gastbenutzer" userId="S::urn:spo:anon#0102edabf8c4293e10fd6af53ef3ed2aaa98c2b8d04c42adc23d0c2a5eefcb30::" providerId="AD" clId="Web-{3C23415F-2615-1D7C-8970-16BC2F886304}"/>
    <pc:docChg chg="modSld">
      <pc:chgData name="Gastbenutzer" userId="S::urn:spo:anon#0102edabf8c4293e10fd6af53ef3ed2aaa98c2b8d04c42adc23d0c2a5eefcb30::" providerId="AD" clId="Web-{3C23415F-2615-1D7C-8970-16BC2F886304}" dt="2023-05-04T06:08:23.072" v="13" actId="1076"/>
      <pc:docMkLst>
        <pc:docMk/>
      </pc:docMkLst>
      <pc:sldChg chg="addSp delSp modSp">
        <pc:chgData name="Gastbenutzer" userId="S::urn:spo:anon#0102edabf8c4293e10fd6af53ef3ed2aaa98c2b8d04c42adc23d0c2a5eefcb30::" providerId="AD" clId="Web-{3C23415F-2615-1D7C-8970-16BC2F886304}" dt="2023-05-04T06:07:11.414" v="7" actId="1076"/>
        <pc:sldMkLst>
          <pc:docMk/>
          <pc:sldMk cId="114000449" sldId="258"/>
        </pc:sldMkLst>
        <pc:picChg chg="add mod">
          <ac:chgData name="Gastbenutzer" userId="S::urn:spo:anon#0102edabf8c4293e10fd6af53ef3ed2aaa98c2b8d04c42adc23d0c2a5eefcb30::" providerId="AD" clId="Web-{3C23415F-2615-1D7C-8970-16BC2F886304}" dt="2023-05-04T06:07:11.414" v="7" actId="1076"/>
          <ac:picMkLst>
            <pc:docMk/>
            <pc:sldMk cId="114000449" sldId="258"/>
            <ac:picMk id="3" creationId="{6450D444-0B56-E751-D198-3BA51F39EE60}"/>
          </ac:picMkLst>
        </pc:picChg>
        <pc:picChg chg="del">
          <ac:chgData name="Gastbenutzer" userId="S::urn:spo:anon#0102edabf8c4293e10fd6af53ef3ed2aaa98c2b8d04c42adc23d0c2a5eefcb30::" providerId="AD" clId="Web-{3C23415F-2615-1D7C-8970-16BC2F886304}" dt="2023-05-04T06:06:42.522" v="3"/>
          <ac:picMkLst>
            <pc:docMk/>
            <pc:sldMk cId="114000449" sldId="258"/>
            <ac:picMk id="6" creationId="{B123476B-5EF4-E064-79DB-127C148802F4}"/>
          </ac:picMkLst>
        </pc:picChg>
      </pc:sldChg>
      <pc:sldChg chg="addSp delSp modSp">
        <pc:chgData name="Gastbenutzer" userId="S::urn:spo:anon#0102edabf8c4293e10fd6af53ef3ed2aaa98c2b8d04c42adc23d0c2a5eefcb30::" providerId="AD" clId="Web-{3C23415F-2615-1D7C-8970-16BC2F886304}" dt="2023-05-04T06:07:39.102" v="10" actId="1076"/>
        <pc:sldMkLst>
          <pc:docMk/>
          <pc:sldMk cId="3235410139" sldId="259"/>
        </pc:sldMkLst>
        <pc:picChg chg="del">
          <ac:chgData name="Gastbenutzer" userId="S::urn:spo:anon#0102edabf8c4293e10fd6af53ef3ed2aaa98c2b8d04c42adc23d0c2a5eefcb30::" providerId="AD" clId="Web-{3C23415F-2615-1D7C-8970-16BC2F886304}" dt="2023-05-04T06:06:57.397" v="5"/>
          <ac:picMkLst>
            <pc:docMk/>
            <pc:sldMk cId="3235410139" sldId="259"/>
            <ac:picMk id="10" creationId="{689CD4A9-9554-FB3E-811F-BFB022E3CDA2}"/>
          </ac:picMkLst>
        </pc:picChg>
        <pc:picChg chg="add mod">
          <ac:chgData name="Gastbenutzer" userId="S::urn:spo:anon#0102edabf8c4293e10fd6af53ef3ed2aaa98c2b8d04c42adc23d0c2a5eefcb30::" providerId="AD" clId="Web-{3C23415F-2615-1D7C-8970-16BC2F886304}" dt="2023-05-04T06:07:39.102" v="10" actId="1076"/>
          <ac:picMkLst>
            <pc:docMk/>
            <pc:sldMk cId="3235410139" sldId="259"/>
            <ac:picMk id="11" creationId="{997DB8E1-2A5B-2395-DAB7-E8C49111904E}"/>
          </ac:picMkLst>
        </pc:picChg>
      </pc:sldChg>
      <pc:sldChg chg="modSp">
        <pc:chgData name="Gastbenutzer" userId="S::urn:spo:anon#0102edabf8c4293e10fd6af53ef3ed2aaa98c2b8d04c42adc23d0c2a5eefcb30::" providerId="AD" clId="Web-{3C23415F-2615-1D7C-8970-16BC2F886304}" dt="2023-05-04T06:08:23.072" v="13" actId="1076"/>
        <pc:sldMkLst>
          <pc:docMk/>
          <pc:sldMk cId="3115002155" sldId="260"/>
        </pc:sldMkLst>
        <pc:picChg chg="mod modCrop">
          <ac:chgData name="Gastbenutzer" userId="S::urn:spo:anon#0102edabf8c4293e10fd6af53ef3ed2aaa98c2b8d04c42adc23d0c2a5eefcb30::" providerId="AD" clId="Web-{3C23415F-2615-1D7C-8970-16BC2F886304}" dt="2023-05-04T06:08:23.072" v="13" actId="1076"/>
          <ac:picMkLst>
            <pc:docMk/>
            <pc:sldMk cId="3115002155" sldId="260"/>
            <ac:picMk id="7" creationId="{64B843B5-A9C4-A0C6-69BB-AED96323AF09}"/>
          </ac:picMkLst>
        </pc:picChg>
      </pc:sldChg>
    </pc:docChg>
  </pc:docChgLst>
  <pc:docChgLst>
    <pc:chgData name="Rosendahl_Finn" userId="S::firosendahl@schueler.berufskolleg.de::5b6670c0-d34e-4099-9f5d-2c8ab635f10d" providerId="AD" clId="Web-{790CD2B7-4F9F-CDFC-EFB8-933EFC7EA964}"/>
    <pc:docChg chg="modSld">
      <pc:chgData name="Rosendahl_Finn" userId="S::firosendahl@schueler.berufskolleg.de::5b6670c0-d34e-4099-9f5d-2c8ab635f10d" providerId="AD" clId="Web-{790CD2B7-4F9F-CDFC-EFB8-933EFC7EA964}" dt="2023-05-10T09:50:23.205" v="450"/>
      <pc:docMkLst>
        <pc:docMk/>
      </pc:docMkLst>
      <pc:sldChg chg="addSp modSp">
        <pc:chgData name="Rosendahl_Finn" userId="S::firosendahl@schueler.berufskolleg.de::5b6670c0-d34e-4099-9f5d-2c8ab635f10d" providerId="AD" clId="Web-{790CD2B7-4F9F-CDFC-EFB8-933EFC7EA964}" dt="2023-05-10T08:43:02.280" v="6" actId="1076"/>
        <pc:sldMkLst>
          <pc:docMk/>
          <pc:sldMk cId="191258777" sldId="261"/>
        </pc:sldMkLst>
        <pc:picChg chg="add mod">
          <ac:chgData name="Rosendahl_Finn" userId="S::firosendahl@schueler.berufskolleg.de::5b6670c0-d34e-4099-9f5d-2c8ab635f10d" providerId="AD" clId="Web-{790CD2B7-4F9F-CDFC-EFB8-933EFC7EA964}" dt="2023-05-10T08:43:02.280" v="6" actId="1076"/>
          <ac:picMkLst>
            <pc:docMk/>
            <pc:sldMk cId="191258777" sldId="261"/>
            <ac:picMk id="32" creationId="{75ECC9E7-B0E3-8EE8-2535-631DEA1F5E0F}"/>
          </ac:picMkLst>
        </pc:picChg>
        <pc:picChg chg="mod">
          <ac:chgData name="Rosendahl_Finn" userId="S::firosendahl@schueler.berufskolleg.de::5b6670c0-d34e-4099-9f5d-2c8ab635f10d" providerId="AD" clId="Web-{790CD2B7-4F9F-CDFC-EFB8-933EFC7EA964}" dt="2023-05-10T08:41:51.275" v="0" actId="1076"/>
          <ac:picMkLst>
            <pc:docMk/>
            <pc:sldMk cId="191258777" sldId="261"/>
            <ac:picMk id="620" creationId="{0B503AE2-96F9-512A-173F-4BFB696B96B2}"/>
          </ac:picMkLst>
        </pc:picChg>
      </pc:sldChg>
      <pc:sldChg chg="addSp delSp modSp">
        <pc:chgData name="Rosendahl_Finn" userId="S::firosendahl@schueler.berufskolleg.de::5b6670c0-d34e-4099-9f5d-2c8ab635f10d" providerId="AD" clId="Web-{790CD2B7-4F9F-CDFC-EFB8-933EFC7EA964}" dt="2023-05-10T08:49:44.136" v="27"/>
        <pc:sldMkLst>
          <pc:docMk/>
          <pc:sldMk cId="3384364122" sldId="262"/>
        </pc:sldMkLst>
        <pc:picChg chg="add del mod">
          <ac:chgData name="Rosendahl_Finn" userId="S::firosendahl@schueler.berufskolleg.de::5b6670c0-d34e-4099-9f5d-2c8ab635f10d" providerId="AD" clId="Web-{790CD2B7-4F9F-CDFC-EFB8-933EFC7EA964}" dt="2023-05-10T08:44:13.973" v="9"/>
          <ac:picMkLst>
            <pc:docMk/>
            <pc:sldMk cId="3384364122" sldId="262"/>
            <ac:picMk id="6" creationId="{5D7CDDBD-56F3-2496-5EE0-2C6B2FABF4FC}"/>
          </ac:picMkLst>
        </pc:picChg>
        <pc:picChg chg="add mod ord">
          <ac:chgData name="Rosendahl_Finn" userId="S::firosendahl@schueler.berufskolleg.de::5b6670c0-d34e-4099-9f5d-2c8ab635f10d" providerId="AD" clId="Web-{790CD2B7-4F9F-CDFC-EFB8-933EFC7EA964}" dt="2023-05-10T08:49:22.228" v="21"/>
          <ac:picMkLst>
            <pc:docMk/>
            <pc:sldMk cId="3384364122" sldId="262"/>
            <ac:picMk id="10" creationId="{FA8A2CDF-475C-BE81-070A-8AC0A98277C3}"/>
          </ac:picMkLst>
        </pc:picChg>
        <pc:picChg chg="add mod ord">
          <ac:chgData name="Rosendahl_Finn" userId="S::firosendahl@schueler.berufskolleg.de::5b6670c0-d34e-4099-9f5d-2c8ab635f10d" providerId="AD" clId="Web-{790CD2B7-4F9F-CDFC-EFB8-933EFC7EA964}" dt="2023-05-10T08:49:44.136" v="27"/>
          <ac:picMkLst>
            <pc:docMk/>
            <pc:sldMk cId="3384364122" sldId="262"/>
            <ac:picMk id="11" creationId="{F9C3AEBD-472E-4CA2-ECD4-60382BBA827E}"/>
          </ac:picMkLst>
        </pc:picChg>
      </pc:sldChg>
      <pc:sldChg chg="addSp delSp modSp">
        <pc:chgData name="Rosendahl_Finn" userId="S::firosendahl@schueler.berufskolleg.de::5b6670c0-d34e-4099-9f5d-2c8ab635f10d" providerId="AD" clId="Web-{790CD2B7-4F9F-CDFC-EFB8-933EFC7EA964}" dt="2023-05-10T09:50:23.205" v="450"/>
        <pc:sldMkLst>
          <pc:docMk/>
          <pc:sldMk cId="1266707426" sldId="267"/>
        </pc:sldMkLst>
        <pc:spChg chg="add del mod">
          <ac:chgData name="Rosendahl_Finn" userId="S::firosendahl@schueler.berufskolleg.de::5b6670c0-d34e-4099-9f5d-2c8ab635f10d" providerId="AD" clId="Web-{790CD2B7-4F9F-CDFC-EFB8-933EFC7EA964}" dt="2023-05-10T09:49:05.875" v="446"/>
          <ac:spMkLst>
            <pc:docMk/>
            <pc:sldMk cId="1266707426" sldId="267"/>
            <ac:spMk id="3" creationId="{B38963AF-5C9F-CDA9-1226-834F2498D8BA}"/>
          </ac:spMkLst>
        </pc:spChg>
        <pc:graphicFrameChg chg="mod modGraphic">
          <ac:chgData name="Rosendahl_Finn" userId="S::firosendahl@schueler.berufskolleg.de::5b6670c0-d34e-4099-9f5d-2c8ab635f10d" providerId="AD" clId="Web-{790CD2B7-4F9F-CDFC-EFB8-933EFC7EA964}" dt="2023-05-10T09:14:33.442" v="420"/>
          <ac:graphicFrameMkLst>
            <pc:docMk/>
            <pc:sldMk cId="1266707426" sldId="267"/>
            <ac:graphicFrameMk id="6" creationId="{ADD07E7C-148D-2D51-30DB-BB80D92FDBE3}"/>
          </ac:graphicFrameMkLst>
        </pc:graphicFrameChg>
        <pc:picChg chg="add mod">
          <ac:chgData name="Rosendahl_Finn" userId="S::firosendahl@schueler.berufskolleg.de::5b6670c0-d34e-4099-9f5d-2c8ab635f10d" providerId="AD" clId="Web-{790CD2B7-4F9F-CDFC-EFB8-933EFC7EA964}" dt="2023-05-10T09:49:49.892" v="449" actId="14100"/>
          <ac:picMkLst>
            <pc:docMk/>
            <pc:sldMk cId="1266707426" sldId="267"/>
            <ac:picMk id="4" creationId="{0853F1E2-4A13-B125-B666-661DCA9BAD1F}"/>
          </ac:picMkLst>
        </pc:picChg>
        <pc:picChg chg="del mod">
          <ac:chgData name="Rosendahl_Finn" userId="S::firosendahl@schueler.berufskolleg.de::5b6670c0-d34e-4099-9f5d-2c8ab635f10d" providerId="AD" clId="Web-{790CD2B7-4F9F-CDFC-EFB8-933EFC7EA964}" dt="2023-05-10T09:16:40.185" v="421"/>
          <ac:picMkLst>
            <pc:docMk/>
            <pc:sldMk cId="1266707426" sldId="267"/>
            <ac:picMk id="4" creationId="{1E41F68D-101E-0C66-435A-5FA723542AC2}"/>
          </ac:picMkLst>
        </pc:picChg>
        <pc:picChg chg="mod">
          <ac:chgData name="Rosendahl_Finn" userId="S::firosendahl@schueler.berufskolleg.de::5b6670c0-d34e-4099-9f5d-2c8ab635f10d" providerId="AD" clId="Web-{790CD2B7-4F9F-CDFC-EFB8-933EFC7EA964}" dt="2023-05-10T09:11:09.209" v="265" actId="14100"/>
          <ac:picMkLst>
            <pc:docMk/>
            <pc:sldMk cId="1266707426" sldId="267"/>
            <ac:picMk id="5" creationId="{2136FA40-518B-F3DF-C028-1ED5C3F68D6B}"/>
          </ac:picMkLst>
        </pc:picChg>
        <pc:inkChg chg="add">
          <ac:chgData name="Rosendahl_Finn" userId="S::firosendahl@schueler.berufskolleg.de::5b6670c0-d34e-4099-9f5d-2c8ab635f10d" providerId="AD" clId="Web-{790CD2B7-4F9F-CDFC-EFB8-933EFC7EA964}" dt="2023-05-10T09:50:23.205" v="450"/>
          <ac:inkMkLst>
            <pc:docMk/>
            <pc:sldMk cId="1266707426" sldId="267"/>
            <ac:inkMk id="7" creationId="{1FA063D8-387F-5899-D674-2E3C81B0D3F4}"/>
          </ac:inkMkLst>
        </pc:inkChg>
      </pc:sldChg>
      <pc:sldChg chg="modSp">
        <pc:chgData name="Rosendahl_Finn" userId="S::firosendahl@schueler.berufskolleg.de::5b6670c0-d34e-4099-9f5d-2c8ab635f10d" providerId="AD" clId="Web-{790CD2B7-4F9F-CDFC-EFB8-933EFC7EA964}" dt="2023-05-10T09:07:51.086" v="82" actId="20577"/>
        <pc:sldMkLst>
          <pc:docMk/>
          <pc:sldMk cId="4122050189" sldId="269"/>
        </pc:sldMkLst>
        <pc:spChg chg="mod">
          <ac:chgData name="Rosendahl_Finn" userId="S::firosendahl@schueler.berufskolleg.de::5b6670c0-d34e-4099-9f5d-2c8ab635f10d" providerId="AD" clId="Web-{790CD2B7-4F9F-CDFC-EFB8-933EFC7EA964}" dt="2023-05-10T09:07:23.506" v="35" actId="20577"/>
          <ac:spMkLst>
            <pc:docMk/>
            <pc:sldMk cId="4122050189" sldId="269"/>
            <ac:spMk id="2" creationId="{4FBE0241-3DEC-2102-D5DF-E87645789119}"/>
          </ac:spMkLst>
        </pc:spChg>
        <pc:spChg chg="mod">
          <ac:chgData name="Rosendahl_Finn" userId="S::firosendahl@schueler.berufskolleg.de::5b6670c0-d34e-4099-9f5d-2c8ab635f10d" providerId="AD" clId="Web-{790CD2B7-4F9F-CDFC-EFB8-933EFC7EA964}" dt="2023-05-10T09:07:51.086" v="82" actId="20577"/>
          <ac:spMkLst>
            <pc:docMk/>
            <pc:sldMk cId="4122050189" sldId="269"/>
            <ac:spMk id="3" creationId="{0AC97875-03AD-3FFD-F574-22B30588F948}"/>
          </ac:spMkLst>
        </pc:spChg>
      </pc:sldChg>
    </pc:docChg>
  </pc:docChgLst>
  <pc:docChgLst>
    <pc:chgData name="Gastbenutzer" userId="S::urn:spo:anon#8e0061054acb99ded46a83157c971332486b536fef612c66f641cebbf375b0b5::" providerId="AD" clId="Web-{AA04CD2D-4F36-BEF5-AEC0-A54A37097A9B}"/>
    <pc:docChg chg="modSld">
      <pc:chgData name="Gastbenutzer" userId="S::urn:spo:anon#8e0061054acb99ded46a83157c971332486b536fef612c66f641cebbf375b0b5::" providerId="AD" clId="Web-{AA04CD2D-4F36-BEF5-AEC0-A54A37097A9B}" dt="2023-05-08T10:27:46.362" v="45" actId="14100"/>
      <pc:docMkLst>
        <pc:docMk/>
      </pc:docMkLst>
      <pc:sldChg chg="addSp delSp modSp">
        <pc:chgData name="Gastbenutzer" userId="S::urn:spo:anon#8e0061054acb99ded46a83157c971332486b536fef612c66f641cebbf375b0b5::" providerId="AD" clId="Web-{AA04CD2D-4F36-BEF5-AEC0-A54A37097A9B}" dt="2023-05-08T10:27:46.362" v="45" actId="14100"/>
        <pc:sldMkLst>
          <pc:docMk/>
          <pc:sldMk cId="327075360" sldId="263"/>
        </pc:sldMkLst>
        <pc:picChg chg="mod ord">
          <ac:chgData name="Gastbenutzer" userId="S::urn:spo:anon#8e0061054acb99ded46a83157c971332486b536fef612c66f641cebbf375b0b5::" providerId="AD" clId="Web-{AA04CD2D-4F36-BEF5-AEC0-A54A37097A9B}" dt="2023-05-08T10:25:27.904" v="41" actId="1076"/>
          <ac:picMkLst>
            <pc:docMk/>
            <pc:sldMk cId="327075360" sldId="263"/>
            <ac:picMk id="3" creationId="{FEC4CDF6-7EAE-8355-898B-4BD4C89B03CE}"/>
          </ac:picMkLst>
        </pc:picChg>
        <pc:picChg chg="mod">
          <ac:chgData name="Gastbenutzer" userId="S::urn:spo:anon#8e0061054acb99ded46a83157c971332486b536fef612c66f641cebbf375b0b5::" providerId="AD" clId="Web-{AA04CD2D-4F36-BEF5-AEC0-A54A37097A9B}" dt="2023-05-08T09:55:28.462" v="14" actId="1076"/>
          <ac:picMkLst>
            <pc:docMk/>
            <pc:sldMk cId="327075360" sldId="263"/>
            <ac:picMk id="4" creationId="{AE7AB9FE-43CB-7A19-3B68-EFE4ED96F57B}"/>
          </ac:picMkLst>
        </pc:picChg>
        <pc:picChg chg="mod">
          <ac:chgData name="Gastbenutzer" userId="S::urn:spo:anon#8e0061054acb99ded46a83157c971332486b536fef612c66f641cebbf375b0b5::" providerId="AD" clId="Web-{AA04CD2D-4F36-BEF5-AEC0-A54A37097A9B}" dt="2023-05-08T10:22:14.413" v="34" actId="14100"/>
          <ac:picMkLst>
            <pc:docMk/>
            <pc:sldMk cId="327075360" sldId="263"/>
            <ac:picMk id="8" creationId="{A04F34FE-0877-61BB-3703-BD1516E34BB8}"/>
          </ac:picMkLst>
        </pc:picChg>
        <pc:picChg chg="del mod">
          <ac:chgData name="Gastbenutzer" userId="S::urn:spo:anon#8e0061054acb99ded46a83157c971332486b536fef612c66f641cebbf375b0b5::" providerId="AD" clId="Web-{AA04CD2D-4F36-BEF5-AEC0-A54A37097A9B}" dt="2023-05-08T10:02:37.760" v="21"/>
          <ac:picMkLst>
            <pc:docMk/>
            <pc:sldMk cId="327075360" sldId="263"/>
            <ac:picMk id="8" creationId="{DFF0BA0E-979C-0BA1-F3B4-4593A237430F}"/>
          </ac:picMkLst>
        </pc:picChg>
        <pc:picChg chg="mod">
          <ac:chgData name="Gastbenutzer" userId="S::urn:spo:anon#8e0061054acb99ded46a83157c971332486b536fef612c66f641cebbf375b0b5::" providerId="AD" clId="Web-{AA04CD2D-4F36-BEF5-AEC0-A54A37097A9B}" dt="2023-05-08T10:27:46.362" v="45" actId="14100"/>
          <ac:picMkLst>
            <pc:docMk/>
            <pc:sldMk cId="327075360" sldId="263"/>
            <ac:picMk id="10" creationId="{1C971133-1DEB-328E-F5ED-DEAD4D330DA9}"/>
          </ac:picMkLst>
        </pc:picChg>
        <pc:picChg chg="add del mod">
          <ac:chgData name="Gastbenutzer" userId="S::urn:spo:anon#8e0061054acb99ded46a83157c971332486b536fef612c66f641cebbf375b0b5::" providerId="AD" clId="Web-{AA04CD2D-4F36-BEF5-AEC0-A54A37097A9B}" dt="2023-05-08T10:02:36.025" v="19"/>
          <ac:picMkLst>
            <pc:docMk/>
            <pc:sldMk cId="327075360" sldId="263"/>
            <ac:picMk id="10" creationId="{A03A1C15-6798-6E89-ED87-C26D3D019B3E}"/>
          </ac:picMkLst>
        </pc:picChg>
        <pc:picChg chg="add mod ord">
          <ac:chgData name="Gastbenutzer" userId="S::urn:spo:anon#8e0061054acb99ded46a83157c971332486b536fef612c66f641cebbf375b0b5::" providerId="AD" clId="Web-{AA04CD2D-4F36-BEF5-AEC0-A54A37097A9B}" dt="2023-05-08T10:06:16.049" v="27" actId="1076"/>
          <ac:picMkLst>
            <pc:docMk/>
            <pc:sldMk cId="327075360" sldId="263"/>
            <ac:picMk id="11" creationId="{994068F1-B0EA-6145-5329-9CA64E3CBD01}"/>
          </ac:picMkLst>
        </pc:picChg>
        <pc:picChg chg="del">
          <ac:chgData name="Gastbenutzer" userId="S::urn:spo:anon#8e0061054acb99ded46a83157c971332486b536fef612c66f641cebbf375b0b5::" providerId="AD" clId="Web-{AA04CD2D-4F36-BEF5-AEC0-A54A37097A9B}" dt="2023-05-08T09:52:19.565" v="1"/>
          <ac:picMkLst>
            <pc:docMk/>
            <pc:sldMk cId="327075360" sldId="263"/>
            <ac:picMk id="12" creationId="{348F205D-52CB-E92B-A63D-80AB6A1273DF}"/>
          </ac:picMkLst>
        </pc:picChg>
        <pc:picChg chg="mod">
          <ac:chgData name="Gastbenutzer" userId="S::urn:spo:anon#8e0061054acb99ded46a83157c971332486b536fef612c66f641cebbf375b0b5::" providerId="AD" clId="Web-{AA04CD2D-4F36-BEF5-AEC0-A54A37097A9B}" dt="2023-05-08T10:22:28.194" v="36" actId="1076"/>
          <ac:picMkLst>
            <pc:docMk/>
            <pc:sldMk cId="327075360" sldId="263"/>
            <ac:picMk id="13" creationId="{BE610522-BE80-7C2F-68D5-264B7B2DDE89}"/>
          </ac:picMkLst>
        </pc:picChg>
        <pc:picChg chg="mod">
          <ac:chgData name="Gastbenutzer" userId="S::urn:spo:anon#8e0061054acb99ded46a83157c971332486b536fef612c66f641cebbf375b0b5::" providerId="AD" clId="Web-{AA04CD2D-4F36-BEF5-AEC0-A54A37097A9B}" dt="2023-05-08T10:22:25.960" v="35" actId="1076"/>
          <ac:picMkLst>
            <pc:docMk/>
            <pc:sldMk cId="327075360" sldId="263"/>
            <ac:picMk id="15" creationId="{D5087B5D-ED09-2292-036B-212FFC694F43}"/>
          </ac:picMkLst>
        </pc:picChg>
      </pc:sldChg>
    </pc:docChg>
  </pc:docChgLst>
  <pc:docChgLst>
    <pc:chgData name="Hoff_Florian" userId="S::flhoff@schueler.berufskolleg.de::b1521456-a047-4f37-816c-4f6ed6e6b0ff" providerId="AD" clId="Web-{1B65AB57-C97A-DCE5-6348-0CAF221F36C1}"/>
    <pc:docChg chg="modSld">
      <pc:chgData name="Hoff_Florian" userId="S::flhoff@schueler.berufskolleg.de::b1521456-a047-4f37-816c-4f6ed6e6b0ff" providerId="AD" clId="Web-{1B65AB57-C97A-DCE5-6348-0CAF221F36C1}" dt="2023-04-26T11:03:12.184" v="10"/>
      <pc:docMkLst>
        <pc:docMk/>
      </pc:docMkLst>
      <pc:sldChg chg="modTransition">
        <pc:chgData name="Hoff_Florian" userId="S::flhoff@schueler.berufskolleg.de::b1521456-a047-4f37-816c-4f6ed6e6b0ff" providerId="AD" clId="Web-{1B65AB57-C97A-DCE5-6348-0CAF221F36C1}" dt="2023-04-26T11:03:12.184" v="10"/>
        <pc:sldMkLst>
          <pc:docMk/>
          <pc:sldMk cId="114000449" sldId="258"/>
        </pc:sldMkLst>
      </pc:sldChg>
      <pc:sldChg chg="modTransition">
        <pc:chgData name="Hoff_Florian" userId="S::flhoff@schueler.berufskolleg.de::b1521456-a047-4f37-816c-4f6ed6e6b0ff" providerId="AD" clId="Web-{1B65AB57-C97A-DCE5-6348-0CAF221F36C1}" dt="2023-04-26T10:57:59.176" v="2"/>
        <pc:sldMkLst>
          <pc:docMk/>
          <pc:sldMk cId="3235410139" sldId="259"/>
        </pc:sldMkLst>
      </pc:sldChg>
    </pc:docChg>
  </pc:docChgLst>
  <pc:docChgLst>
    <pc:chgData name="Gastbenutzer" userId="S::urn:spo:anon#8e0061054acb99ded46a83157c971332486b536fef612c66f641cebbf375b0b5::" providerId="AD" clId="Web-{E719F888-CE04-CF2B-F92E-274F1DDC4903}"/>
    <pc:docChg chg="modSld">
      <pc:chgData name="Gastbenutzer" userId="S::urn:spo:anon#8e0061054acb99ded46a83157c971332486b536fef612c66f641cebbf375b0b5::" providerId="AD" clId="Web-{E719F888-CE04-CF2B-F92E-274F1DDC4903}" dt="2023-05-10T10:53:13.478" v="21"/>
      <pc:docMkLst>
        <pc:docMk/>
      </pc:docMkLst>
      <pc:sldChg chg="addAnim delAnim modAnim">
        <pc:chgData name="Gastbenutzer" userId="S::urn:spo:anon#8e0061054acb99ded46a83157c971332486b536fef612c66f641cebbf375b0b5::" providerId="AD" clId="Web-{E719F888-CE04-CF2B-F92E-274F1DDC4903}" dt="2023-05-10T10:53:13.478" v="21"/>
        <pc:sldMkLst>
          <pc:docMk/>
          <pc:sldMk cId="3115002155" sldId="260"/>
        </pc:sldMkLst>
      </pc:sldChg>
    </pc:docChg>
  </pc:docChgLst>
  <pc:docChgLst>
    <pc:chgData name="Rosendahl_Finn" userId="S::firosendahl@schueler.berufskolleg.de::5b6670c0-d34e-4099-9f5d-2c8ab635f10d" providerId="AD" clId="Web-{108E12CD-4B28-AC37-0A5D-8879EBD9C3E7}"/>
    <pc:docChg chg="modSld">
      <pc:chgData name="Rosendahl_Finn" userId="S::firosendahl@schueler.berufskolleg.de::5b6670c0-d34e-4099-9f5d-2c8ab635f10d" providerId="AD" clId="Web-{108E12CD-4B28-AC37-0A5D-8879EBD9C3E7}" dt="2023-05-10T11:02:56.488" v="204"/>
      <pc:docMkLst>
        <pc:docMk/>
      </pc:docMkLst>
      <pc:sldChg chg="modSp">
        <pc:chgData name="Rosendahl_Finn" userId="S::firosendahl@schueler.berufskolleg.de::5b6670c0-d34e-4099-9f5d-2c8ab635f10d" providerId="AD" clId="Web-{108E12CD-4B28-AC37-0A5D-8879EBD9C3E7}" dt="2023-05-10T10:19:09.597" v="165"/>
        <pc:sldMkLst>
          <pc:docMk/>
          <pc:sldMk cId="191258777" sldId="261"/>
        </pc:sldMkLst>
        <pc:spChg chg="mod ord">
          <ac:chgData name="Rosendahl_Finn" userId="S::firosendahl@schueler.berufskolleg.de::5b6670c0-d34e-4099-9f5d-2c8ab635f10d" providerId="AD" clId="Web-{108E12CD-4B28-AC37-0A5D-8879EBD9C3E7}" dt="2023-05-10T10:19:09.597" v="165"/>
          <ac:spMkLst>
            <pc:docMk/>
            <pc:sldMk cId="191258777" sldId="261"/>
            <ac:spMk id="619" creationId="{A05BA140-4F29-E3FE-0573-48BA043D79E6}"/>
          </ac:spMkLst>
        </pc:spChg>
      </pc:sldChg>
      <pc:sldChg chg="addSp delSp modSp">
        <pc:chgData name="Rosendahl_Finn" userId="S::firosendahl@schueler.berufskolleg.de::5b6670c0-d34e-4099-9f5d-2c8ab635f10d" providerId="AD" clId="Web-{108E12CD-4B28-AC37-0A5D-8879EBD9C3E7}" dt="2023-05-10T11:02:56.488" v="204"/>
        <pc:sldMkLst>
          <pc:docMk/>
          <pc:sldMk cId="327075360" sldId="263"/>
        </pc:sldMkLst>
        <pc:picChg chg="del mod">
          <ac:chgData name="Rosendahl_Finn" userId="S::firosendahl@schueler.berufskolleg.de::5b6670c0-d34e-4099-9f5d-2c8ab635f10d" providerId="AD" clId="Web-{108E12CD-4B28-AC37-0A5D-8879EBD9C3E7}" dt="2023-05-10T10:28:59.700" v="170"/>
          <ac:picMkLst>
            <pc:docMk/>
            <pc:sldMk cId="327075360" sldId="263"/>
            <ac:picMk id="8" creationId="{A04F34FE-0877-61BB-3703-BD1516E34BB8}"/>
          </ac:picMkLst>
        </pc:picChg>
        <pc:picChg chg="mod ord">
          <ac:chgData name="Rosendahl_Finn" userId="S::firosendahl@schueler.berufskolleg.de::5b6670c0-d34e-4099-9f5d-2c8ab635f10d" providerId="AD" clId="Web-{108E12CD-4B28-AC37-0A5D-8879EBD9C3E7}" dt="2023-05-10T10:52:03.383" v="184"/>
          <ac:picMkLst>
            <pc:docMk/>
            <pc:sldMk cId="327075360" sldId="263"/>
            <ac:picMk id="11" creationId="{28832F16-003F-1FCC-AC17-84C9FEA6A2D2}"/>
          </ac:picMkLst>
        </pc:picChg>
        <pc:picChg chg="add del mod">
          <ac:chgData name="Rosendahl_Finn" userId="S::firosendahl@schueler.berufskolleg.de::5b6670c0-d34e-4099-9f5d-2c8ab635f10d" providerId="AD" clId="Web-{108E12CD-4B28-AC37-0A5D-8879EBD9C3E7}" dt="2023-05-10T10:29:01.966" v="171"/>
          <ac:picMkLst>
            <pc:docMk/>
            <pc:sldMk cId="327075360" sldId="263"/>
            <ac:picMk id="12" creationId="{C7413620-E288-5395-10DE-761D91599072}"/>
          </ac:picMkLst>
        </pc:picChg>
        <pc:picChg chg="add mod ord">
          <ac:chgData name="Rosendahl_Finn" userId="S::firosendahl@schueler.berufskolleg.de::5b6670c0-d34e-4099-9f5d-2c8ab635f10d" providerId="AD" clId="Web-{108E12CD-4B28-AC37-0A5D-8879EBD9C3E7}" dt="2023-05-10T11:02:56.488" v="204"/>
          <ac:picMkLst>
            <pc:docMk/>
            <pc:sldMk cId="327075360" sldId="263"/>
            <ac:picMk id="14" creationId="{319C8546-37FC-AE6F-9066-310E4615F749}"/>
          </ac:picMkLst>
        </pc:picChg>
      </pc:sldChg>
      <pc:sldChg chg="addSp delSp modSp">
        <pc:chgData name="Rosendahl_Finn" userId="S::firosendahl@schueler.berufskolleg.de::5b6670c0-d34e-4099-9f5d-2c8ab635f10d" providerId="AD" clId="Web-{108E12CD-4B28-AC37-0A5D-8879EBD9C3E7}" dt="2023-05-10T10:17:07.420" v="157"/>
        <pc:sldMkLst>
          <pc:docMk/>
          <pc:sldMk cId="3824075474" sldId="265"/>
        </pc:sldMkLst>
        <pc:picChg chg="add del">
          <ac:chgData name="Rosendahl_Finn" userId="S::firosendahl@schueler.berufskolleg.de::5b6670c0-d34e-4099-9f5d-2c8ab635f10d" providerId="AD" clId="Web-{108E12CD-4B28-AC37-0A5D-8879EBD9C3E7}" dt="2023-05-10T10:16:07.652" v="155"/>
          <ac:picMkLst>
            <pc:docMk/>
            <pc:sldMk cId="3824075474" sldId="265"/>
            <ac:picMk id="6" creationId="{A60E63A1-2316-91A6-1182-E790AAB2EBED}"/>
          </ac:picMkLst>
        </pc:picChg>
        <pc:picChg chg="mod">
          <ac:chgData name="Rosendahl_Finn" userId="S::firosendahl@schueler.berufskolleg.de::5b6670c0-d34e-4099-9f5d-2c8ab635f10d" providerId="AD" clId="Web-{108E12CD-4B28-AC37-0A5D-8879EBD9C3E7}" dt="2023-05-10T10:17:07.420" v="157"/>
          <ac:picMkLst>
            <pc:docMk/>
            <pc:sldMk cId="3824075474" sldId="265"/>
            <ac:picMk id="7" creationId="{A9A6A4B0-CB73-5E97-A35E-DAF27A571B4E}"/>
          </ac:picMkLst>
        </pc:picChg>
      </pc:sldChg>
      <pc:sldChg chg="addSp delSp modSp">
        <pc:chgData name="Rosendahl_Finn" userId="S::firosendahl@schueler.berufskolleg.de::5b6670c0-d34e-4099-9f5d-2c8ab635f10d" providerId="AD" clId="Web-{108E12CD-4B28-AC37-0A5D-8879EBD9C3E7}" dt="2023-05-10T10:53:20.011" v="187" actId="14100"/>
        <pc:sldMkLst>
          <pc:docMk/>
          <pc:sldMk cId="1266707426" sldId="267"/>
        </pc:sldMkLst>
        <pc:spChg chg="add del">
          <ac:chgData name="Rosendahl_Finn" userId="S::firosendahl@schueler.berufskolleg.de::5b6670c0-d34e-4099-9f5d-2c8ab635f10d" providerId="AD" clId="Web-{108E12CD-4B28-AC37-0A5D-8879EBD9C3E7}" dt="2023-05-10T09:52:19.685" v="2"/>
          <ac:spMkLst>
            <pc:docMk/>
            <pc:sldMk cId="1266707426" sldId="267"/>
            <ac:spMk id="3" creationId="{EF2A1B82-5161-F644-5731-0E3E58650967}"/>
          </ac:spMkLst>
        </pc:spChg>
        <pc:graphicFrameChg chg="modGraphic">
          <ac:chgData name="Rosendahl_Finn" userId="S::firosendahl@schueler.berufskolleg.de::5b6670c0-d34e-4099-9f5d-2c8ab635f10d" providerId="AD" clId="Web-{108E12CD-4B28-AC37-0A5D-8879EBD9C3E7}" dt="2023-05-10T09:56:06.773" v="9"/>
          <ac:graphicFrameMkLst>
            <pc:docMk/>
            <pc:sldMk cId="1266707426" sldId="267"/>
            <ac:graphicFrameMk id="6" creationId="{ADD07E7C-148D-2D51-30DB-BB80D92FDBE3}"/>
          </ac:graphicFrameMkLst>
        </pc:graphicFrameChg>
        <pc:picChg chg="mod">
          <ac:chgData name="Rosendahl_Finn" userId="S::firosendahl@schueler.berufskolleg.de::5b6670c0-d34e-4099-9f5d-2c8ab635f10d" providerId="AD" clId="Web-{108E12CD-4B28-AC37-0A5D-8879EBD9C3E7}" dt="2023-05-10T10:53:20.011" v="187" actId="14100"/>
          <ac:picMkLst>
            <pc:docMk/>
            <pc:sldMk cId="1266707426" sldId="267"/>
            <ac:picMk id="4" creationId="{0853F1E2-4A13-B125-B666-661DCA9BAD1F}"/>
          </ac:picMkLst>
        </pc:picChg>
        <pc:picChg chg="mod">
          <ac:chgData name="Rosendahl_Finn" userId="S::firosendahl@schueler.berufskolleg.de::5b6670c0-d34e-4099-9f5d-2c8ab635f10d" providerId="AD" clId="Web-{108E12CD-4B28-AC37-0A5D-8879EBD9C3E7}" dt="2023-05-10T10:53:10.620" v="186" actId="1076"/>
          <ac:picMkLst>
            <pc:docMk/>
            <pc:sldMk cId="1266707426" sldId="267"/>
            <ac:picMk id="5" creationId="{2136FA40-518B-F3DF-C028-1ED5C3F68D6B}"/>
          </ac:picMkLst>
        </pc:picChg>
        <pc:inkChg chg="del">
          <ac:chgData name="Rosendahl_Finn" userId="S::firosendahl@schueler.berufskolleg.de::5b6670c0-d34e-4099-9f5d-2c8ab635f10d" providerId="AD" clId="Web-{108E12CD-4B28-AC37-0A5D-8879EBD9C3E7}" dt="2023-05-10T09:51:30.089" v="0"/>
          <ac:inkMkLst>
            <pc:docMk/>
            <pc:sldMk cId="1266707426" sldId="267"/>
            <ac:inkMk id="7" creationId="{1FA063D8-387F-5899-D674-2E3C81B0D3F4}"/>
          </ac:inkMkLst>
        </pc:inkChg>
      </pc:sldChg>
      <pc:sldChg chg="modSp">
        <pc:chgData name="Rosendahl_Finn" userId="S::firosendahl@schueler.berufskolleg.de::5b6670c0-d34e-4099-9f5d-2c8ab635f10d" providerId="AD" clId="Web-{108E12CD-4B28-AC37-0A5D-8879EBD9C3E7}" dt="2023-05-10T10:14:37.054" v="153" actId="20577"/>
        <pc:sldMkLst>
          <pc:docMk/>
          <pc:sldMk cId="1590205175" sldId="268"/>
        </pc:sldMkLst>
        <pc:spChg chg="mod">
          <ac:chgData name="Rosendahl_Finn" userId="S::firosendahl@schueler.berufskolleg.de::5b6670c0-d34e-4099-9f5d-2c8ab635f10d" providerId="AD" clId="Web-{108E12CD-4B28-AC37-0A5D-8879EBD9C3E7}" dt="2023-05-10T10:13:05.738" v="39" actId="20577"/>
          <ac:spMkLst>
            <pc:docMk/>
            <pc:sldMk cId="1590205175" sldId="268"/>
            <ac:spMk id="2" creationId="{C1222FD0-34F3-4DC6-7F76-5F25E9FE9FBE}"/>
          </ac:spMkLst>
        </pc:spChg>
        <pc:spChg chg="mod">
          <ac:chgData name="Rosendahl_Finn" userId="S::firosendahl@schueler.berufskolleg.de::5b6670c0-d34e-4099-9f5d-2c8ab635f10d" providerId="AD" clId="Web-{108E12CD-4B28-AC37-0A5D-8879EBD9C3E7}" dt="2023-05-10T10:14:37.054" v="153" actId="20577"/>
          <ac:spMkLst>
            <pc:docMk/>
            <pc:sldMk cId="1590205175" sldId="268"/>
            <ac:spMk id="3" creationId="{9CBB586E-82A2-ABC6-F668-50C283FF4E03}"/>
          </ac:spMkLst>
        </pc:spChg>
      </pc:sldChg>
      <pc:sldChg chg="modSp">
        <pc:chgData name="Rosendahl_Finn" userId="S::firosendahl@schueler.berufskolleg.de::5b6670c0-d34e-4099-9f5d-2c8ab635f10d" providerId="AD" clId="Web-{108E12CD-4B28-AC37-0A5D-8879EBD9C3E7}" dt="2023-05-10T10:09:26.573" v="18" actId="20577"/>
        <pc:sldMkLst>
          <pc:docMk/>
          <pc:sldMk cId="2829268443" sldId="270"/>
        </pc:sldMkLst>
        <pc:spChg chg="mod">
          <ac:chgData name="Rosendahl_Finn" userId="S::firosendahl@schueler.berufskolleg.de::5b6670c0-d34e-4099-9f5d-2c8ab635f10d" providerId="AD" clId="Web-{108E12CD-4B28-AC37-0A5D-8879EBD9C3E7}" dt="2023-05-10T10:09:26.573" v="18" actId="20577"/>
          <ac:spMkLst>
            <pc:docMk/>
            <pc:sldMk cId="2829268443" sldId="270"/>
            <ac:spMk id="2" creationId="{A96EFCF0-DF9A-37E9-E3A8-830272A5539C}"/>
          </ac:spMkLst>
        </pc:spChg>
      </pc:sldChg>
    </pc:docChg>
  </pc:docChgLst>
  <pc:docChgLst>
    <pc:chgData name="Gastbenutzer" userId="S::urn:spo:anon#8e0061054acb99ded46a83157c971332486b536fef612c66f641cebbf375b0b5::" providerId="AD" clId="Web-{6B5BF1D4-95D8-1C42-943B-FB904171D803}"/>
    <pc:docChg chg="modSld">
      <pc:chgData name="Gastbenutzer" userId="S::urn:spo:anon#8e0061054acb99ded46a83157c971332486b536fef612c66f641cebbf375b0b5::" providerId="AD" clId="Web-{6B5BF1D4-95D8-1C42-943B-FB904171D803}" dt="2023-05-10T10:45:16.379" v="280"/>
      <pc:docMkLst>
        <pc:docMk/>
      </pc:docMkLst>
      <pc:sldChg chg="modSp addAnim delAnim modAnim">
        <pc:chgData name="Gastbenutzer" userId="S::urn:spo:anon#8e0061054acb99ded46a83157c971332486b536fef612c66f641cebbf375b0b5::" providerId="AD" clId="Web-{6B5BF1D4-95D8-1C42-943B-FB904171D803}" dt="2023-05-10T10:26:42.009" v="248"/>
        <pc:sldMkLst>
          <pc:docMk/>
          <pc:sldMk cId="3429883600" sldId="257"/>
        </pc:sldMkLst>
        <pc:picChg chg="mod">
          <ac:chgData name="Gastbenutzer" userId="S::urn:spo:anon#8e0061054acb99ded46a83157c971332486b536fef612c66f641cebbf375b0b5::" providerId="AD" clId="Web-{6B5BF1D4-95D8-1C42-943B-FB904171D803}" dt="2023-05-10T10:17:44.926" v="231"/>
          <ac:picMkLst>
            <pc:docMk/>
            <pc:sldMk cId="3429883600" sldId="257"/>
            <ac:picMk id="7" creationId="{E15D08D5-89A6-42DE-AE83-69D31932FA73}"/>
          </ac:picMkLst>
        </pc:picChg>
      </pc:sldChg>
      <pc:sldChg chg="modSp modAnim">
        <pc:chgData name="Gastbenutzer" userId="S::urn:spo:anon#8e0061054acb99ded46a83157c971332486b536fef612c66f641cebbf375b0b5::" providerId="AD" clId="Web-{6B5BF1D4-95D8-1C42-943B-FB904171D803}" dt="2023-05-10T10:32:26.850" v="249"/>
        <pc:sldMkLst>
          <pc:docMk/>
          <pc:sldMk cId="114000449" sldId="258"/>
        </pc:sldMkLst>
        <pc:spChg chg="mod">
          <ac:chgData name="Gastbenutzer" userId="S::urn:spo:anon#8e0061054acb99ded46a83157c971332486b536fef612c66f641cebbf375b0b5::" providerId="AD" clId="Web-{6B5BF1D4-95D8-1C42-943B-FB904171D803}" dt="2023-05-10T10:12:22.461" v="208" actId="20577"/>
          <ac:spMkLst>
            <pc:docMk/>
            <pc:sldMk cId="114000449" sldId="258"/>
            <ac:spMk id="4" creationId="{B89248CA-3FDC-0D35-9450-0A512416C116}"/>
          </ac:spMkLst>
        </pc:spChg>
      </pc:sldChg>
      <pc:sldChg chg="addSp modSp addAnim delAnim modAnim">
        <pc:chgData name="Gastbenutzer" userId="S::urn:spo:anon#8e0061054acb99ded46a83157c971332486b536fef612c66f641cebbf375b0b5::" providerId="AD" clId="Web-{6B5BF1D4-95D8-1C42-943B-FB904171D803}" dt="2023-05-10T10:20:55.277" v="240"/>
        <pc:sldMkLst>
          <pc:docMk/>
          <pc:sldMk cId="3235410139" sldId="259"/>
        </pc:sldMkLst>
        <pc:spChg chg="ord">
          <ac:chgData name="Gastbenutzer" userId="S::urn:spo:anon#8e0061054acb99ded46a83157c971332486b536fef612c66f641cebbf375b0b5::" providerId="AD" clId="Web-{6B5BF1D4-95D8-1C42-943B-FB904171D803}" dt="2023-05-10T08:32:52.598" v="11"/>
          <ac:spMkLst>
            <pc:docMk/>
            <pc:sldMk cId="3235410139" sldId="259"/>
            <ac:spMk id="2" creationId="{E82F4AF4-F665-9B8B-8D88-57848B095825}"/>
          </ac:spMkLst>
        </pc:spChg>
        <pc:spChg chg="add mod">
          <ac:chgData name="Gastbenutzer" userId="S::urn:spo:anon#8e0061054acb99ded46a83157c971332486b536fef612c66f641cebbf375b0b5::" providerId="AD" clId="Web-{6B5BF1D4-95D8-1C42-943B-FB904171D803}" dt="2023-05-10T08:39:45.519" v="135" actId="1076"/>
          <ac:spMkLst>
            <pc:docMk/>
            <pc:sldMk cId="3235410139" sldId="259"/>
            <ac:spMk id="6" creationId="{EDE91D74-5EC1-871C-1252-FD74C543DB4B}"/>
          </ac:spMkLst>
        </pc:spChg>
        <pc:spChg chg="mod">
          <ac:chgData name="Gastbenutzer" userId="S::urn:spo:anon#8e0061054acb99ded46a83157c971332486b536fef612c66f641cebbf375b0b5::" providerId="AD" clId="Web-{6B5BF1D4-95D8-1C42-943B-FB904171D803}" dt="2023-05-10T08:39:03.783" v="128" actId="1076"/>
          <ac:spMkLst>
            <pc:docMk/>
            <pc:sldMk cId="3235410139" sldId="259"/>
            <ac:spMk id="8" creationId="{F06EDB95-28D8-3E14-BE62-5803C6735AC3}"/>
          </ac:spMkLst>
        </pc:spChg>
        <pc:spChg chg="mod">
          <ac:chgData name="Gastbenutzer" userId="S::urn:spo:anon#8e0061054acb99ded46a83157c971332486b536fef612c66f641cebbf375b0b5::" providerId="AD" clId="Web-{6B5BF1D4-95D8-1C42-943B-FB904171D803}" dt="2023-05-10T08:39:20.424" v="129" actId="1076"/>
          <ac:spMkLst>
            <pc:docMk/>
            <pc:sldMk cId="3235410139" sldId="259"/>
            <ac:spMk id="9" creationId="{0F5A7348-D37C-163E-9BF0-65FC3732DECE}"/>
          </ac:spMkLst>
        </pc:spChg>
        <pc:spChg chg="add mod ord">
          <ac:chgData name="Gastbenutzer" userId="S::urn:spo:anon#8e0061054acb99ded46a83157c971332486b536fef612c66f641cebbf375b0b5::" providerId="AD" clId="Web-{6B5BF1D4-95D8-1C42-943B-FB904171D803}" dt="2023-05-10T08:48:34.240" v="153" actId="14100"/>
          <ac:spMkLst>
            <pc:docMk/>
            <pc:sldMk cId="3235410139" sldId="259"/>
            <ac:spMk id="10" creationId="{FA9FC971-7BDF-4C9C-145E-A5CA4C84D31A}"/>
          </ac:spMkLst>
        </pc:spChg>
        <pc:spChg chg="ord">
          <ac:chgData name="Gastbenutzer" userId="S::urn:spo:anon#8e0061054acb99ded46a83157c971332486b536fef612c66f641cebbf375b0b5::" providerId="AD" clId="Web-{6B5BF1D4-95D8-1C42-943B-FB904171D803}" dt="2023-05-10T08:45:56.094" v="149"/>
          <ac:spMkLst>
            <pc:docMk/>
            <pc:sldMk cId="3235410139" sldId="259"/>
            <ac:spMk id="73" creationId="{9FF4A234-29BA-4B70-BFC0-64FBB64F2A7B}"/>
          </ac:spMkLst>
        </pc:spChg>
        <pc:spChg chg="ord">
          <ac:chgData name="Gastbenutzer" userId="S::urn:spo:anon#8e0061054acb99ded46a83157c971332486b536fef612c66f641cebbf375b0b5::" providerId="AD" clId="Web-{6B5BF1D4-95D8-1C42-943B-FB904171D803}" dt="2023-05-10T08:46:01.610" v="150"/>
          <ac:spMkLst>
            <pc:docMk/>
            <pc:sldMk cId="3235410139" sldId="259"/>
            <ac:spMk id="75" creationId="{9C67262A-6EF1-49ED-B8DE-DDD3E580425A}"/>
          </ac:spMkLst>
        </pc:spChg>
        <pc:spChg chg="ord">
          <ac:chgData name="Gastbenutzer" userId="S::urn:spo:anon#8e0061054acb99ded46a83157c971332486b536fef612c66f641cebbf375b0b5::" providerId="AD" clId="Web-{6B5BF1D4-95D8-1C42-943B-FB904171D803}" dt="2023-05-10T08:46:06.704" v="151"/>
          <ac:spMkLst>
            <pc:docMk/>
            <pc:sldMk cId="3235410139" sldId="259"/>
            <ac:spMk id="77" creationId="{97492946-B39C-4250-B4C8-D82A2504372F}"/>
          </ac:spMkLst>
        </pc:spChg>
        <pc:grpChg chg="ord">
          <ac:chgData name="Gastbenutzer" userId="S::urn:spo:anon#8e0061054acb99ded46a83157c971332486b536fef612c66f641cebbf375b0b5::" providerId="AD" clId="Web-{6B5BF1D4-95D8-1C42-943B-FB904171D803}" dt="2023-05-10T08:45:48.156" v="148"/>
          <ac:grpSpMkLst>
            <pc:docMk/>
            <pc:sldMk cId="3235410139" sldId="259"/>
            <ac:grpSpMk id="14" creationId="{71AFD227-869A-489C-A9B5-3F0498DF3C0C}"/>
          </ac:grpSpMkLst>
        </pc:grpChg>
        <pc:picChg chg="mod">
          <ac:chgData name="Gastbenutzer" userId="S::urn:spo:anon#8e0061054acb99ded46a83157c971332486b536fef612c66f641cebbf375b0b5::" providerId="AD" clId="Web-{6B5BF1D4-95D8-1C42-943B-FB904171D803}" dt="2023-05-10T08:42:48.650" v="139" actId="1076"/>
          <ac:picMkLst>
            <pc:docMk/>
            <pc:sldMk cId="3235410139" sldId="259"/>
            <ac:picMk id="3" creationId="{306AA866-B197-8ECE-DEC8-E8CEE6053A10}"/>
          </ac:picMkLst>
        </pc:picChg>
        <pc:picChg chg="mod">
          <ac:chgData name="Gastbenutzer" userId="S::urn:spo:anon#8e0061054acb99ded46a83157c971332486b536fef612c66f641cebbf375b0b5::" providerId="AD" clId="Web-{6B5BF1D4-95D8-1C42-943B-FB904171D803}" dt="2023-05-10T08:43:13.104" v="142" actId="1076"/>
          <ac:picMkLst>
            <pc:docMk/>
            <pc:sldMk cId="3235410139" sldId="259"/>
            <ac:picMk id="4" creationId="{2CA42685-56E5-6A95-ADE7-C26C832EE1FD}"/>
          </ac:picMkLst>
        </pc:picChg>
        <pc:picChg chg="mod">
          <ac:chgData name="Gastbenutzer" userId="S::urn:spo:anon#8e0061054acb99ded46a83157c971332486b536fef612c66f641cebbf375b0b5::" providerId="AD" clId="Web-{6B5BF1D4-95D8-1C42-943B-FB904171D803}" dt="2023-05-10T08:38:43.735" v="124" actId="1076"/>
          <ac:picMkLst>
            <pc:docMk/>
            <pc:sldMk cId="3235410139" sldId="259"/>
            <ac:picMk id="5" creationId="{AB27483C-8603-C53C-7FBC-C1C6BC9C7850}"/>
          </ac:picMkLst>
        </pc:picChg>
      </pc:sldChg>
      <pc:sldChg chg="addAnim modAnim">
        <pc:chgData name="Gastbenutzer" userId="S::urn:spo:anon#8e0061054acb99ded46a83157c971332486b536fef612c66f641cebbf375b0b5::" providerId="AD" clId="Web-{6B5BF1D4-95D8-1C42-943B-FB904171D803}" dt="2023-05-10T10:45:16.379" v="280"/>
        <pc:sldMkLst>
          <pc:docMk/>
          <pc:sldMk cId="3115002155" sldId="260"/>
        </pc:sldMkLst>
      </pc:sldChg>
      <pc:sldChg chg="addSp delSp modSp addAnim delAnim modAnim">
        <pc:chgData name="Gastbenutzer" userId="S::urn:spo:anon#8e0061054acb99ded46a83157c971332486b536fef612c66f641cebbf375b0b5::" providerId="AD" clId="Web-{6B5BF1D4-95D8-1C42-943B-FB904171D803}" dt="2023-05-10T10:43:13.922" v="276"/>
        <pc:sldMkLst>
          <pc:docMk/>
          <pc:sldMk cId="1266707426" sldId="267"/>
        </pc:sldMkLst>
        <pc:spChg chg="mod">
          <ac:chgData name="Gastbenutzer" userId="S::urn:spo:anon#8e0061054acb99ded46a83157c971332486b536fef612c66f641cebbf375b0b5::" providerId="AD" clId="Web-{6B5BF1D4-95D8-1C42-943B-FB904171D803}" dt="2023-05-10T10:35:45.420" v="257" actId="1076"/>
          <ac:spMkLst>
            <pc:docMk/>
            <pc:sldMk cId="1266707426" sldId="267"/>
            <ac:spMk id="2" creationId="{CD8997E3-E99E-F976-BED8-40251E68B6E6}"/>
          </ac:spMkLst>
        </pc:spChg>
        <pc:spChg chg="ord">
          <ac:chgData name="Gastbenutzer" userId="S::urn:spo:anon#8e0061054acb99ded46a83157c971332486b536fef612c66f641cebbf375b0b5::" providerId="AD" clId="Web-{6B5BF1D4-95D8-1C42-943B-FB904171D803}" dt="2023-05-10T10:39:53.805" v="265"/>
          <ac:spMkLst>
            <pc:docMk/>
            <pc:sldMk cId="1266707426" sldId="267"/>
            <ac:spMk id="69" creationId="{EAA009CC-7374-4A46-A95F-1363613C440B}"/>
          </ac:spMkLst>
        </pc:spChg>
        <pc:grpChg chg="ord">
          <ac:chgData name="Gastbenutzer" userId="S::urn:spo:anon#8e0061054acb99ded46a83157c971332486b536fef612c66f641cebbf375b0b5::" providerId="AD" clId="Web-{6B5BF1D4-95D8-1C42-943B-FB904171D803}" dt="2023-05-10T10:39:50.008" v="264"/>
          <ac:grpSpMkLst>
            <pc:docMk/>
            <pc:sldMk cId="1266707426" sldId="267"/>
            <ac:grpSpMk id="10" creationId="{71AFD227-869A-489C-A9B5-3F0498DF3C0C}"/>
          </ac:grpSpMkLst>
        </pc:grpChg>
        <pc:graphicFrameChg chg="modGraphic">
          <ac:chgData name="Gastbenutzer" userId="S::urn:spo:anon#8e0061054acb99ded46a83157c971332486b536fef612c66f641cebbf375b0b5::" providerId="AD" clId="Web-{6B5BF1D4-95D8-1C42-943B-FB904171D803}" dt="2023-05-10T09:54:37.951" v="198"/>
          <ac:graphicFrameMkLst>
            <pc:docMk/>
            <pc:sldMk cId="1266707426" sldId="267"/>
            <ac:graphicFrameMk id="6" creationId="{ADD07E7C-148D-2D51-30DB-BB80D92FDBE3}"/>
          </ac:graphicFrameMkLst>
        </pc:graphicFrameChg>
        <pc:picChg chg="mod">
          <ac:chgData name="Gastbenutzer" userId="S::urn:spo:anon#8e0061054acb99ded46a83157c971332486b536fef612c66f641cebbf375b0b5::" providerId="AD" clId="Web-{6B5BF1D4-95D8-1C42-943B-FB904171D803}" dt="2023-05-10T10:35:24.669" v="255"/>
          <ac:picMkLst>
            <pc:docMk/>
            <pc:sldMk cId="1266707426" sldId="267"/>
            <ac:picMk id="4" creationId="{0853F1E2-4A13-B125-B666-661DCA9BAD1F}"/>
          </ac:picMkLst>
        </pc:picChg>
        <pc:picChg chg="add del mod ord">
          <ac:chgData name="Gastbenutzer" userId="S::urn:spo:anon#8e0061054acb99ded46a83157c971332486b536fef612c66f641cebbf375b0b5::" providerId="AD" clId="Web-{6B5BF1D4-95D8-1C42-943B-FB904171D803}" dt="2023-05-10T10:40:04.883" v="266"/>
          <ac:picMkLst>
            <pc:docMk/>
            <pc:sldMk cId="1266707426" sldId="267"/>
            <ac:picMk id="84" creationId="{6CC8C052-1966-CCAA-3188-55DA8927ABD4}"/>
          </ac:picMkLst>
        </pc:picChg>
        <pc:picChg chg="add mod ord">
          <ac:chgData name="Gastbenutzer" userId="S::urn:spo:anon#8e0061054acb99ded46a83157c971332486b536fef612c66f641cebbf375b0b5::" providerId="AD" clId="Web-{6B5BF1D4-95D8-1C42-943B-FB904171D803}" dt="2023-05-10T10:43:13.922" v="276"/>
          <ac:picMkLst>
            <pc:docMk/>
            <pc:sldMk cId="1266707426" sldId="267"/>
            <ac:picMk id="85" creationId="{CD36182B-D401-7D85-4556-E65427E5246D}"/>
          </ac:picMkLst>
        </pc:picChg>
        <pc:inkChg chg="add del">
          <ac:chgData name="Gastbenutzer" userId="S::urn:spo:anon#8e0061054acb99ded46a83157c971332486b536fef612c66f641cebbf375b0b5::" providerId="AD" clId="Web-{6B5BF1D4-95D8-1C42-943B-FB904171D803}" dt="2023-05-10T09:52:59.104" v="194"/>
          <ac:inkMkLst>
            <pc:docMk/>
            <pc:sldMk cId="1266707426" sldId="267"/>
            <ac:inkMk id="3" creationId="{6023245B-2BA8-8564-D6A4-87DD6C465B4B}"/>
          </ac:inkMkLst>
        </pc:inkChg>
        <pc:inkChg chg="add del mod">
          <ac:chgData name="Gastbenutzer" userId="S::urn:spo:anon#8e0061054acb99ded46a83157c971332486b536fef612c66f641cebbf375b0b5::" providerId="AD" clId="Web-{6B5BF1D4-95D8-1C42-943B-FB904171D803}" dt="2023-05-10T09:51:21.756" v="158"/>
          <ac:inkMkLst>
            <pc:docMk/>
            <pc:sldMk cId="1266707426" sldId="267"/>
            <ac:inkMk id="7" creationId="{1FA063D8-387F-5899-D674-2E3C81B0D3F4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48.291" v="191"/>
          <ac:inkMkLst>
            <pc:docMk/>
            <pc:sldMk cId="1266707426" sldId="267"/>
            <ac:inkMk id="7" creationId="{BD2C8D88-A329-2A45-9BD5-A0588BD0AD98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1:44.601" v="160"/>
          <ac:inkMkLst>
            <pc:docMk/>
            <pc:sldMk cId="1266707426" sldId="267"/>
            <ac:inkMk id="8" creationId="{1D630D59-F29F-B470-3FD5-0933A6F1FCDC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48.291" v="190"/>
          <ac:inkMkLst>
            <pc:docMk/>
            <pc:sldMk cId="1266707426" sldId="267"/>
            <ac:inkMk id="8" creationId="{677C9650-E731-63E2-3A00-182E97E2809C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53.604" v="192"/>
          <ac:inkMkLst>
            <pc:docMk/>
            <pc:sldMk cId="1266707426" sldId="267"/>
            <ac:inkMk id="9" creationId="{07AACE39-26BC-6559-5BFE-EB52F6C74034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43.900" v="189"/>
          <ac:inkMkLst>
            <pc:docMk/>
            <pc:sldMk cId="1266707426" sldId="267"/>
            <ac:inkMk id="70" creationId="{5E644C00-5F35-D4ED-DCAB-1E704CD0027F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42.541" v="188"/>
          <ac:inkMkLst>
            <pc:docMk/>
            <pc:sldMk cId="1266707426" sldId="267"/>
            <ac:inkMk id="72" creationId="{1910C0FC-D4DE-1FAE-1777-083D5F45DD0C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41.212" v="187"/>
          <ac:inkMkLst>
            <pc:docMk/>
            <pc:sldMk cId="1266707426" sldId="267"/>
            <ac:inkMk id="73" creationId="{E3C80179-3F6E-88A1-5778-79DBE8B18499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39.728" v="186"/>
          <ac:inkMkLst>
            <pc:docMk/>
            <pc:sldMk cId="1266707426" sldId="267"/>
            <ac:inkMk id="74" creationId="{9ECFA1BD-7D3D-81DB-3A70-26D3D49C224F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38.462" v="185"/>
          <ac:inkMkLst>
            <pc:docMk/>
            <pc:sldMk cId="1266707426" sldId="267"/>
            <ac:inkMk id="75" creationId="{5968DDCA-18E6-027A-F249-C1F99361084E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37.275" v="184"/>
          <ac:inkMkLst>
            <pc:docMk/>
            <pc:sldMk cId="1266707426" sldId="267"/>
            <ac:inkMk id="76" creationId="{CBFC401C-1566-BC9F-5E1F-7485CF45E231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36.400" v="183"/>
          <ac:inkMkLst>
            <pc:docMk/>
            <pc:sldMk cId="1266707426" sldId="267"/>
            <ac:inkMk id="77" creationId="{D4E555C3-6BAC-4D4B-E87A-F7A7DD7570A7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33.853" v="182"/>
          <ac:inkMkLst>
            <pc:docMk/>
            <pc:sldMk cId="1266707426" sldId="267"/>
            <ac:inkMk id="78" creationId="{188A806B-2C8D-AE87-2DCE-DD7C969C7236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32.478" v="181"/>
          <ac:inkMkLst>
            <pc:docMk/>
            <pc:sldMk cId="1266707426" sldId="267"/>
            <ac:inkMk id="79" creationId="{AAE4B913-4D77-4B1D-FC04-FD96FED5651C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29.478" v="180"/>
          <ac:inkMkLst>
            <pc:docMk/>
            <pc:sldMk cId="1266707426" sldId="267"/>
            <ac:inkMk id="80" creationId="{E0043239-C013-DC8C-7E51-F00783582A12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28.040" v="179"/>
          <ac:inkMkLst>
            <pc:docMk/>
            <pc:sldMk cId="1266707426" sldId="267"/>
            <ac:inkMk id="81" creationId="{222A3D35-6955-6E02-9485-F66F99DA8ABC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26.759" v="178"/>
          <ac:inkMkLst>
            <pc:docMk/>
            <pc:sldMk cId="1266707426" sldId="267"/>
            <ac:inkMk id="82" creationId="{C6255616-2911-00B1-0E6F-310CFA192F7C}"/>
          </ac:inkMkLst>
        </pc:inkChg>
        <pc:inkChg chg="add del">
          <ac:chgData name="Gastbenutzer" userId="S::urn:spo:anon#8e0061054acb99ded46a83157c971332486b536fef612c66f641cebbf375b0b5::" providerId="AD" clId="Web-{6B5BF1D4-95D8-1C42-943B-FB904171D803}" dt="2023-05-10T09:52:25.493" v="177"/>
          <ac:inkMkLst>
            <pc:docMk/>
            <pc:sldMk cId="1266707426" sldId="267"/>
            <ac:inkMk id="83" creationId="{4E613CB8-5AA5-E4E0-6E8E-E09CBDB4AF86}"/>
          </ac:inkMkLst>
        </pc:inkChg>
      </pc:sldChg>
    </pc:docChg>
  </pc:docChgLst>
  <pc:docChgLst>
    <pc:chgData name="Brixius_Justus" userId="S::jubrixius@schueler.berufskolleg.de::c9ba8ee0-a147-47ac-b5cb-2ef6c5825b4b" providerId="AD" clId="Web-{BA343747-6978-29F0-C43D-456BEBFDA7D6}"/>
    <pc:docChg chg="modSld sldOrd">
      <pc:chgData name="Brixius_Justus" userId="S::jubrixius@schueler.berufskolleg.de::c9ba8ee0-a147-47ac-b5cb-2ef6c5825b4b" providerId="AD" clId="Web-{BA343747-6978-29F0-C43D-456BEBFDA7D6}" dt="2023-05-15T16:52:39.065" v="107"/>
      <pc:docMkLst>
        <pc:docMk/>
      </pc:docMkLst>
      <pc:sldChg chg="delSp modSp">
        <pc:chgData name="Brixius_Justus" userId="S::jubrixius@schueler.berufskolleg.de::c9ba8ee0-a147-47ac-b5cb-2ef6c5825b4b" providerId="AD" clId="Web-{BA343747-6978-29F0-C43D-456BEBFDA7D6}" dt="2023-05-15T16:48:24.087" v="60" actId="14100"/>
        <pc:sldMkLst>
          <pc:docMk/>
          <pc:sldMk cId="3429883600" sldId="257"/>
        </pc:sldMkLst>
        <pc:spChg chg="mod">
          <ac:chgData name="Brixius_Justus" userId="S::jubrixius@schueler.berufskolleg.de::c9ba8ee0-a147-47ac-b5cb-2ef6c5825b4b" providerId="AD" clId="Web-{BA343747-6978-29F0-C43D-456BEBFDA7D6}" dt="2023-05-15T16:48:24.087" v="60" actId="14100"/>
          <ac:spMkLst>
            <pc:docMk/>
            <pc:sldMk cId="3429883600" sldId="257"/>
            <ac:spMk id="3" creationId="{6950AD2A-3DCE-1697-5248-2859DA08C195}"/>
          </ac:spMkLst>
        </pc:spChg>
        <pc:spChg chg="mod">
          <ac:chgData name="Brixius_Justus" userId="S::jubrixius@schueler.berufskolleg.de::c9ba8ee0-a147-47ac-b5cb-2ef6c5825b4b" providerId="AD" clId="Web-{BA343747-6978-29F0-C43D-456BEBFDA7D6}" dt="2023-05-15T16:47:11.147" v="32" actId="1076"/>
          <ac:spMkLst>
            <pc:docMk/>
            <pc:sldMk cId="3429883600" sldId="257"/>
            <ac:spMk id="6" creationId="{0220E4FA-3F01-E602-8447-EE666644C41A}"/>
          </ac:spMkLst>
        </pc:spChg>
        <pc:spChg chg="del">
          <ac:chgData name="Brixius_Justus" userId="S::jubrixius@schueler.berufskolleg.de::c9ba8ee0-a147-47ac-b5cb-2ef6c5825b4b" providerId="AD" clId="Web-{BA343747-6978-29F0-C43D-456BEBFDA7D6}" dt="2023-05-15T16:47:04.397" v="30"/>
          <ac:spMkLst>
            <pc:docMk/>
            <pc:sldMk cId="3429883600" sldId="257"/>
            <ac:spMk id="8" creationId="{CCEEDF41-1563-896D-19F0-C30AFA004899}"/>
          </ac:spMkLst>
        </pc:spChg>
      </pc:sldChg>
      <pc:sldChg chg="addSp modSp ord">
        <pc:chgData name="Brixius_Justus" userId="S::jubrixius@schueler.berufskolleg.de::c9ba8ee0-a147-47ac-b5cb-2ef6c5825b4b" providerId="AD" clId="Web-{BA343747-6978-29F0-C43D-456BEBFDA7D6}" dt="2023-05-15T16:52:39.065" v="107"/>
        <pc:sldMkLst>
          <pc:docMk/>
          <pc:sldMk cId="327075360" sldId="263"/>
        </pc:sldMkLst>
        <pc:spChg chg="add mod">
          <ac:chgData name="Brixius_Justus" userId="S::jubrixius@schueler.berufskolleg.de::c9ba8ee0-a147-47ac-b5cb-2ef6c5825b4b" providerId="AD" clId="Web-{BA343747-6978-29F0-C43D-456BEBFDA7D6}" dt="2023-05-15T16:51:54.517" v="102" actId="1076"/>
          <ac:spMkLst>
            <pc:docMk/>
            <pc:sldMk cId="327075360" sldId="263"/>
            <ac:spMk id="8" creationId="{F1F83984-D77A-4CBC-DFD5-0EA54BD75508}"/>
          </ac:spMkLst>
        </pc:spChg>
        <pc:spChg chg="mod">
          <ac:chgData name="Brixius_Justus" userId="S::jubrixius@schueler.berufskolleg.de::c9ba8ee0-a147-47ac-b5cb-2ef6c5825b4b" providerId="AD" clId="Web-{BA343747-6978-29F0-C43D-456BEBFDA7D6}" dt="2023-05-15T16:51:31.844" v="100" actId="20577"/>
          <ac:spMkLst>
            <pc:docMk/>
            <pc:sldMk cId="327075360" sldId="263"/>
            <ac:spMk id="12" creationId="{F6CD302C-BBCD-985B-EA37-A212058AF55E}"/>
          </ac:spMkLst>
        </pc:spChg>
        <pc:spChg chg="add mod">
          <ac:chgData name="Brixius_Justus" userId="S::jubrixius@schueler.berufskolleg.de::c9ba8ee0-a147-47ac-b5cb-2ef6c5825b4b" providerId="AD" clId="Web-{BA343747-6978-29F0-C43D-456BEBFDA7D6}" dt="2023-05-15T16:52:39.065" v="107"/>
          <ac:spMkLst>
            <pc:docMk/>
            <pc:sldMk cId="327075360" sldId="263"/>
            <ac:spMk id="16" creationId="{00D5578A-66CF-ED0B-CB94-86DDC2470510}"/>
          </ac:spMkLst>
        </pc:spChg>
        <pc:picChg chg="mod">
          <ac:chgData name="Brixius_Justus" userId="S::jubrixius@schueler.berufskolleg.de::c9ba8ee0-a147-47ac-b5cb-2ef6c5825b4b" providerId="AD" clId="Web-{BA343747-6978-29F0-C43D-456BEBFDA7D6}" dt="2023-05-15T16:52:03.173" v="106" actId="1076"/>
          <ac:picMkLst>
            <pc:docMk/>
            <pc:sldMk cId="327075360" sldId="263"/>
            <ac:picMk id="4" creationId="{AE7AB9FE-43CB-7A19-3B68-EFE4ED96F57B}"/>
          </ac:picMkLst>
        </pc:picChg>
      </pc:sldChg>
      <pc:sldChg chg="ord">
        <pc:chgData name="Brixius_Justus" userId="S::jubrixius@schueler.berufskolleg.de::c9ba8ee0-a147-47ac-b5cb-2ef6c5825b4b" providerId="AD" clId="Web-{BA343747-6978-29F0-C43D-456BEBFDA7D6}" dt="2023-05-15T16:49:30.558" v="62"/>
        <pc:sldMkLst>
          <pc:docMk/>
          <pc:sldMk cId="3824075474" sldId="265"/>
        </pc:sldMkLst>
      </pc:sldChg>
    </pc:docChg>
  </pc:docChgLst>
  <pc:docChgLst>
    <pc:chgData name="Hoff_Florian" userId="S::flhoff@schueler.berufskolleg.de::b1521456-a047-4f37-816c-4f6ed6e6b0ff" providerId="AD" clId="Web-{1C60C9D0-585E-43C2-85D4-7146F51F102B}"/>
    <pc:docChg chg="modSld">
      <pc:chgData name="Hoff_Florian" userId="S::flhoff@schueler.berufskolleg.de::b1521456-a047-4f37-816c-4f6ed6e6b0ff" providerId="AD" clId="Web-{1C60C9D0-585E-43C2-85D4-7146F51F102B}" dt="2023-05-17T07:06:38.833" v="5" actId="20577"/>
      <pc:docMkLst>
        <pc:docMk/>
      </pc:docMkLst>
      <pc:sldChg chg="modSp">
        <pc:chgData name="Hoff_Florian" userId="S::flhoff@schueler.berufskolleg.de::b1521456-a047-4f37-816c-4f6ed6e6b0ff" providerId="AD" clId="Web-{1C60C9D0-585E-43C2-85D4-7146F51F102B}" dt="2023-05-17T06:47:31.809" v="1" actId="1076"/>
        <pc:sldMkLst>
          <pc:docMk/>
          <pc:sldMk cId="2829268443" sldId="270"/>
        </pc:sldMkLst>
        <pc:picChg chg="mod">
          <ac:chgData name="Hoff_Florian" userId="S::flhoff@schueler.berufskolleg.de::b1521456-a047-4f37-816c-4f6ed6e6b0ff" providerId="AD" clId="Web-{1C60C9D0-585E-43C2-85D4-7146F51F102B}" dt="2023-05-17T06:47:31.809" v="1" actId="1076"/>
          <ac:picMkLst>
            <pc:docMk/>
            <pc:sldMk cId="2829268443" sldId="270"/>
            <ac:picMk id="7" creationId="{7FFC4B56-5822-FF88-704A-1F9778BBD2F9}"/>
          </ac:picMkLst>
        </pc:picChg>
      </pc:sldChg>
      <pc:sldChg chg="modSp">
        <pc:chgData name="Hoff_Florian" userId="S::flhoff@schueler.berufskolleg.de::b1521456-a047-4f37-816c-4f6ed6e6b0ff" providerId="AD" clId="Web-{1C60C9D0-585E-43C2-85D4-7146F51F102B}" dt="2023-05-17T07:06:38.833" v="5" actId="20577"/>
        <pc:sldMkLst>
          <pc:docMk/>
          <pc:sldMk cId="1906403852" sldId="272"/>
        </pc:sldMkLst>
        <pc:spChg chg="mod">
          <ac:chgData name="Hoff_Florian" userId="S::flhoff@schueler.berufskolleg.de::b1521456-a047-4f37-816c-4f6ed6e6b0ff" providerId="AD" clId="Web-{1C60C9D0-585E-43C2-85D4-7146F51F102B}" dt="2023-05-17T07:06:38.833" v="5" actId="20577"/>
          <ac:spMkLst>
            <pc:docMk/>
            <pc:sldMk cId="1906403852" sldId="272"/>
            <ac:spMk id="3" creationId="{7C481DE2-C538-1FC8-5239-BE7322D3FB84}"/>
          </ac:spMkLst>
        </pc:spChg>
      </pc:sldChg>
    </pc:docChg>
  </pc:docChgLst>
  <pc:docChgLst>
    <pc:chgData name="Gastbenutzer" userId="S::urn:spo:anon#8e0061054acb99ded46a83157c971332486b536fef612c66f641cebbf375b0b5::" providerId="AD" clId="Web-{92E197D5-CD48-9DA1-5739-2C379BFC7C12}"/>
    <pc:docChg chg="modSld">
      <pc:chgData name="Gastbenutzer" userId="S::urn:spo:anon#8e0061054acb99ded46a83157c971332486b536fef612c66f641cebbf375b0b5::" providerId="AD" clId="Web-{92E197D5-CD48-9DA1-5739-2C379BFC7C12}" dt="2023-04-26T11:05:19.950" v="3" actId="1076"/>
      <pc:docMkLst>
        <pc:docMk/>
      </pc:docMkLst>
      <pc:sldChg chg="modSp addAnim modAnim">
        <pc:chgData name="Gastbenutzer" userId="S::urn:spo:anon#8e0061054acb99ded46a83157c971332486b536fef612c66f641cebbf375b0b5::" providerId="AD" clId="Web-{92E197D5-CD48-9DA1-5739-2C379BFC7C12}" dt="2023-04-26T11:05:19.950" v="3" actId="1076"/>
        <pc:sldMkLst>
          <pc:docMk/>
          <pc:sldMk cId="3429883600" sldId="257"/>
        </pc:sldMkLst>
        <pc:picChg chg="mod">
          <ac:chgData name="Gastbenutzer" userId="S::urn:spo:anon#8e0061054acb99ded46a83157c971332486b536fef612c66f641cebbf375b0b5::" providerId="AD" clId="Web-{92E197D5-CD48-9DA1-5739-2C379BFC7C12}" dt="2023-04-26T11:05:19.950" v="3" actId="1076"/>
          <ac:picMkLst>
            <pc:docMk/>
            <pc:sldMk cId="3429883600" sldId="257"/>
            <ac:picMk id="3" creationId="{EC994C71-58BF-254B-DC3C-E76BDFEF841C}"/>
          </ac:picMkLst>
        </pc:picChg>
      </pc:sldChg>
    </pc:docChg>
  </pc:docChgLst>
  <pc:docChgLst>
    <pc:chgData name="Rosendahl_Finn" userId="S::firosendahl@schueler.berufskolleg.de::5b6670c0-d34e-4099-9f5d-2c8ab635f10d" providerId="AD" clId="Web-{DFB4DFA1-1BBF-4D1C-9723-050D86932526}"/>
    <pc:docChg chg="addSld modSld">
      <pc:chgData name="Rosendahl_Finn" userId="S::firosendahl@schueler.berufskolleg.de::5b6670c0-d34e-4099-9f5d-2c8ab635f10d" providerId="AD" clId="Web-{DFB4DFA1-1BBF-4D1C-9723-050D86932526}" dt="2023-05-03T10:41:33.991" v="284" actId="20577"/>
      <pc:docMkLst>
        <pc:docMk/>
      </pc:docMkLst>
      <pc:sldChg chg="modSp">
        <pc:chgData name="Rosendahl_Finn" userId="S::firosendahl@schueler.berufskolleg.de::5b6670c0-d34e-4099-9f5d-2c8ab635f10d" providerId="AD" clId="Web-{DFB4DFA1-1BBF-4D1C-9723-050D86932526}" dt="2023-05-03T10:14:09.292" v="10"/>
        <pc:sldMkLst>
          <pc:docMk/>
          <pc:sldMk cId="1577499883" sldId="256"/>
        </pc:sldMkLst>
        <pc:picChg chg="ord">
          <ac:chgData name="Rosendahl_Finn" userId="S::firosendahl@schueler.berufskolleg.de::5b6670c0-d34e-4099-9f5d-2c8ab635f10d" providerId="AD" clId="Web-{DFB4DFA1-1BBF-4D1C-9723-050D86932526}" dt="2023-05-03T10:14:09.292" v="10"/>
          <ac:picMkLst>
            <pc:docMk/>
            <pc:sldMk cId="1577499883" sldId="256"/>
            <ac:picMk id="7" creationId="{9EB5E67C-9ACA-89A3-C8C0-37DE7443DBEB}"/>
          </ac:picMkLst>
        </pc:picChg>
      </pc:sldChg>
      <pc:sldChg chg="addSp delSp modSp addAnim modAnim">
        <pc:chgData name="Rosendahl_Finn" userId="S::firosendahl@schueler.berufskolleg.de::5b6670c0-d34e-4099-9f5d-2c8ab635f10d" providerId="AD" clId="Web-{DFB4DFA1-1BBF-4D1C-9723-050D86932526}" dt="2023-05-03T10:04:37.120" v="9"/>
        <pc:sldMkLst>
          <pc:docMk/>
          <pc:sldMk cId="3429883600" sldId="257"/>
        </pc:sldMkLst>
        <pc:spChg chg="del">
          <ac:chgData name="Rosendahl_Finn" userId="S::firosendahl@schueler.berufskolleg.de::5b6670c0-d34e-4099-9f5d-2c8ab635f10d" providerId="AD" clId="Web-{DFB4DFA1-1BBF-4D1C-9723-050D86932526}" dt="2023-05-03T10:03:51.525" v="2"/>
          <ac:spMkLst>
            <pc:docMk/>
            <pc:sldMk cId="3429883600" sldId="257"/>
            <ac:spMk id="5" creationId="{2A1ED8E1-5D00-3C95-9D49-97BCE274FF69}"/>
          </ac:spMkLst>
        </pc:spChg>
        <pc:picChg chg="mod">
          <ac:chgData name="Rosendahl_Finn" userId="S::firosendahl@schueler.berufskolleg.de::5b6670c0-d34e-4099-9f5d-2c8ab635f10d" providerId="AD" clId="Web-{DFB4DFA1-1BBF-4D1C-9723-050D86932526}" dt="2023-05-03T10:04:23.464" v="7" actId="1076"/>
          <ac:picMkLst>
            <pc:docMk/>
            <pc:sldMk cId="3429883600" sldId="257"/>
            <ac:picMk id="4" creationId="{48A00AC3-E9A8-E086-4D08-1AA507161645}"/>
          </ac:picMkLst>
        </pc:picChg>
        <pc:picChg chg="add mod ord">
          <ac:chgData name="Rosendahl_Finn" userId="S::firosendahl@schueler.berufskolleg.de::5b6670c0-d34e-4099-9f5d-2c8ab635f10d" providerId="AD" clId="Web-{DFB4DFA1-1BBF-4D1C-9723-050D86932526}" dt="2023-05-03T10:04:11.417" v="5" actId="14100"/>
          <ac:picMkLst>
            <pc:docMk/>
            <pc:sldMk cId="3429883600" sldId="257"/>
            <ac:picMk id="9" creationId="{6E9423FC-F894-CB55-2902-6DE1C65E674C}"/>
          </ac:picMkLst>
        </pc:picChg>
      </pc:sldChg>
      <pc:sldChg chg="modSp">
        <pc:chgData name="Rosendahl_Finn" userId="S::firosendahl@schueler.berufskolleg.de::5b6670c0-d34e-4099-9f5d-2c8ab635f10d" providerId="AD" clId="Web-{DFB4DFA1-1BBF-4D1C-9723-050D86932526}" dt="2023-05-03T10:15:30.903" v="12" actId="1076"/>
        <pc:sldMkLst>
          <pc:docMk/>
          <pc:sldMk cId="3235410139" sldId="259"/>
        </pc:sldMkLst>
        <pc:spChg chg="mod">
          <ac:chgData name="Rosendahl_Finn" userId="S::firosendahl@schueler.berufskolleg.de::5b6670c0-d34e-4099-9f5d-2c8ab635f10d" providerId="AD" clId="Web-{DFB4DFA1-1BBF-4D1C-9723-050D86932526}" dt="2023-05-03T10:15:30.903" v="12" actId="1076"/>
          <ac:spMkLst>
            <pc:docMk/>
            <pc:sldMk cId="3235410139" sldId="259"/>
            <ac:spMk id="8" creationId="{F06EDB95-28D8-3E14-BE62-5803C6735AC3}"/>
          </ac:spMkLst>
        </pc:spChg>
      </pc:sldChg>
      <pc:sldChg chg="addSp delSp modSp new delAnim">
        <pc:chgData name="Rosendahl_Finn" userId="S::firosendahl@schueler.berufskolleg.de::5b6670c0-d34e-4099-9f5d-2c8ab635f10d" providerId="AD" clId="Web-{DFB4DFA1-1BBF-4D1C-9723-050D86932526}" dt="2023-05-03T10:37:58.017" v="227" actId="1076"/>
        <pc:sldMkLst>
          <pc:docMk/>
          <pc:sldMk cId="191258777" sldId="261"/>
        </pc:sldMkLst>
        <pc:spChg chg="mod">
          <ac:chgData name="Rosendahl_Finn" userId="S::firosendahl@schueler.berufskolleg.de::5b6670c0-d34e-4099-9f5d-2c8ab635f10d" providerId="AD" clId="Web-{DFB4DFA1-1BBF-4D1C-9723-050D86932526}" dt="2023-05-03T10:17:33.031" v="19" actId="20577"/>
          <ac:spMkLst>
            <pc:docMk/>
            <pc:sldMk cId="191258777" sldId="261"/>
            <ac:spMk id="2" creationId="{F3A3B122-4D18-7C66-42DF-874FC61EA7A0}"/>
          </ac:spMkLst>
        </pc:spChg>
        <pc:spChg chg="del">
          <ac:chgData name="Rosendahl_Finn" userId="S::firosendahl@schueler.berufskolleg.de::5b6670c0-d34e-4099-9f5d-2c8ab635f10d" providerId="AD" clId="Web-{DFB4DFA1-1BBF-4D1C-9723-050D86932526}" dt="2023-05-03T10:16:50.452" v="14"/>
          <ac:spMkLst>
            <pc:docMk/>
            <pc:sldMk cId="191258777" sldId="261"/>
            <ac:spMk id="3" creationId="{E9BB6901-8B03-6513-8354-EDAE43F6570F}"/>
          </ac:spMkLst>
        </pc:spChg>
        <pc:spChg chg="del">
          <ac:chgData name="Rosendahl_Finn" userId="S::firosendahl@schueler.berufskolleg.de::5b6670c0-d34e-4099-9f5d-2c8ab635f10d" providerId="AD" clId="Web-{DFB4DFA1-1BBF-4D1C-9723-050D86932526}" dt="2023-05-03T10:16:55.265" v="15"/>
          <ac:spMkLst>
            <pc:docMk/>
            <pc:sldMk cId="191258777" sldId="261"/>
            <ac:spMk id="4" creationId="{31D0C99E-4FEA-808D-3EF2-6EF2D655318A}"/>
          </ac:spMkLst>
        </pc:spChg>
        <pc:spChg chg="mod ord">
          <ac:chgData name="Rosendahl_Finn" userId="S::firosendahl@schueler.berufskolleg.de::5b6670c0-d34e-4099-9f5d-2c8ab635f10d" providerId="AD" clId="Web-{DFB4DFA1-1BBF-4D1C-9723-050D86932526}" dt="2023-05-03T10:37:55.423" v="225" actId="688"/>
          <ac:spMkLst>
            <pc:docMk/>
            <pc:sldMk cId="191258777" sldId="261"/>
            <ac:spMk id="48" creationId="{B2448DFD-2102-AAB8-202F-686B9DABA42C}"/>
          </ac:spMkLst>
        </pc:spChg>
        <pc:spChg chg="add del mod">
          <ac:chgData name="Rosendahl_Finn" userId="S::firosendahl@schueler.berufskolleg.de::5b6670c0-d34e-4099-9f5d-2c8ab635f10d" providerId="AD" clId="Web-{DFB4DFA1-1BBF-4D1C-9723-050D86932526}" dt="2023-05-03T10:30:10.957" v="209"/>
          <ac:spMkLst>
            <pc:docMk/>
            <pc:sldMk cId="191258777" sldId="261"/>
            <ac:spMk id="556" creationId="{833A01E2-0720-646D-660F-6F83D690C73F}"/>
          </ac:spMkLst>
        </pc:spChg>
        <pc:graphicFrameChg chg="add del mod ord modGraphic">
          <ac:chgData name="Rosendahl_Finn" userId="S::firosendahl@schueler.berufskolleg.de::5b6670c0-d34e-4099-9f5d-2c8ab635f10d" providerId="AD" clId="Web-{DFB4DFA1-1BBF-4D1C-9723-050D86932526}" dt="2023-05-03T10:29:36.238" v="204"/>
          <ac:graphicFrameMkLst>
            <pc:docMk/>
            <pc:sldMk cId="191258777" sldId="261"/>
            <ac:graphicFrameMk id="5" creationId="{2CCAB5EA-4C57-E5AC-A36F-D7BB14D4CD73}"/>
          </ac:graphicFrameMkLst>
        </pc:graphicFrameChg>
        <pc:graphicFrameChg chg="add mod modGraphic">
          <ac:chgData name="Rosendahl_Finn" userId="S::firosendahl@schueler.berufskolleg.de::5b6670c0-d34e-4099-9f5d-2c8ab635f10d" providerId="AD" clId="Web-{DFB4DFA1-1BBF-4D1C-9723-050D86932526}" dt="2023-05-03T10:37:58.017" v="227" actId="1076"/>
          <ac:graphicFrameMkLst>
            <pc:docMk/>
            <pc:sldMk cId="191258777" sldId="261"/>
            <ac:graphicFrameMk id="15" creationId="{73AA485C-C90F-5771-56DF-243526C1A54E}"/>
          </ac:graphicFrameMkLst>
        </pc:graphicFrameChg>
      </pc:sldChg>
      <pc:sldChg chg="addSp delSp modSp new">
        <pc:chgData name="Rosendahl_Finn" userId="S::firosendahl@schueler.berufskolleg.de::5b6670c0-d34e-4099-9f5d-2c8ab635f10d" providerId="AD" clId="Web-{DFB4DFA1-1BBF-4D1C-9723-050D86932526}" dt="2023-05-03T10:41:33.991" v="284" actId="20577"/>
        <pc:sldMkLst>
          <pc:docMk/>
          <pc:sldMk cId="3384364122" sldId="262"/>
        </pc:sldMkLst>
        <pc:spChg chg="mod">
          <ac:chgData name="Rosendahl_Finn" userId="S::firosendahl@schueler.berufskolleg.de::5b6670c0-d34e-4099-9f5d-2c8ab635f10d" providerId="AD" clId="Web-{DFB4DFA1-1BBF-4D1C-9723-050D86932526}" dt="2023-05-03T10:36:04.889" v="216" actId="20577"/>
          <ac:spMkLst>
            <pc:docMk/>
            <pc:sldMk cId="3384364122" sldId="262"/>
            <ac:spMk id="2" creationId="{2B8AD767-9062-D807-93D5-AB0D95422C01}"/>
          </ac:spMkLst>
        </pc:spChg>
        <pc:spChg chg="del mod">
          <ac:chgData name="Rosendahl_Finn" userId="S::firosendahl@schueler.berufskolleg.de::5b6670c0-d34e-4099-9f5d-2c8ab635f10d" providerId="AD" clId="Web-{DFB4DFA1-1BBF-4D1C-9723-050D86932526}" dt="2023-05-03T10:39:13.659" v="228"/>
          <ac:spMkLst>
            <pc:docMk/>
            <pc:sldMk cId="3384364122" sldId="262"/>
            <ac:spMk id="3" creationId="{4E41ED70-24EB-49F9-468C-F91EE26331E4}"/>
          </ac:spMkLst>
        </pc:spChg>
        <pc:spChg chg="del">
          <ac:chgData name="Rosendahl_Finn" userId="S::firosendahl@schueler.berufskolleg.de::5b6670c0-d34e-4099-9f5d-2c8ab635f10d" providerId="AD" clId="Web-{DFB4DFA1-1BBF-4D1C-9723-050D86932526}" dt="2023-05-03T10:36:10.295" v="217"/>
          <ac:spMkLst>
            <pc:docMk/>
            <pc:sldMk cId="3384364122" sldId="262"/>
            <ac:spMk id="4" creationId="{DD53F58E-02C8-5EA2-EBD4-A59AE3AAEFE6}"/>
          </ac:spMkLst>
        </pc:spChg>
        <pc:spChg chg="add mod">
          <ac:chgData name="Rosendahl_Finn" userId="S::firosendahl@schueler.berufskolleg.de::5b6670c0-d34e-4099-9f5d-2c8ab635f10d" providerId="AD" clId="Web-{DFB4DFA1-1BBF-4D1C-9723-050D86932526}" dt="2023-05-03T10:41:33.991" v="284" actId="20577"/>
          <ac:spMkLst>
            <pc:docMk/>
            <pc:sldMk cId="3384364122" sldId="262"/>
            <ac:spMk id="6" creationId="{006BBCAE-F976-73E1-519E-50360DF12B55}"/>
          </ac:spMkLst>
        </pc:spChg>
        <pc:picChg chg="add mod ord">
          <ac:chgData name="Rosendahl_Finn" userId="S::firosendahl@schueler.berufskolleg.de::5b6670c0-d34e-4099-9f5d-2c8ab635f10d" providerId="AD" clId="Web-{DFB4DFA1-1BBF-4D1C-9723-050D86932526}" dt="2023-05-03T10:39:31.316" v="231"/>
          <ac:picMkLst>
            <pc:docMk/>
            <pc:sldMk cId="3384364122" sldId="262"/>
            <ac:picMk id="5" creationId="{A99143D6-B2D1-EC2C-6D3E-22FDC854D05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6839A-6B70-43E1-8D4D-C764B61C3820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2AB00F-D0E8-4199-AEC3-07F7D67B0A07}">
      <dgm:prSet phldrT="[Text]" phldr="0"/>
      <dgm:spPr/>
      <dgm:t>
        <a:bodyPr/>
        <a:lstStyle/>
        <a:p>
          <a:pPr rtl="0"/>
          <a:r>
            <a:rPr lang="en-US">
              <a:latin typeface="Modern Love"/>
            </a:rPr>
            <a:t>Neue </a:t>
          </a:r>
          <a:r>
            <a:rPr lang="en-US" err="1">
              <a:latin typeface="Modern Love"/>
            </a:rPr>
            <a:t>Festplatte</a:t>
          </a:r>
          <a:endParaRPr lang="en-US" err="1"/>
        </a:p>
      </dgm:t>
    </dgm:pt>
    <dgm:pt modelId="{674EE09F-DD11-4D47-983E-BC6CB5314B66}" type="parTrans" cxnId="{96D6FEEC-0A53-450B-85E4-6216EF927B54}">
      <dgm:prSet/>
      <dgm:spPr/>
      <dgm:t>
        <a:bodyPr/>
        <a:lstStyle/>
        <a:p>
          <a:endParaRPr lang="en-US"/>
        </a:p>
      </dgm:t>
    </dgm:pt>
    <dgm:pt modelId="{1F85A739-FA0C-4A00-A92B-AE06847800E4}" type="sibTrans" cxnId="{96D6FEEC-0A53-450B-85E4-6216EF927B54}">
      <dgm:prSet/>
      <dgm:spPr/>
      <dgm:t>
        <a:bodyPr/>
        <a:lstStyle/>
        <a:p>
          <a:endParaRPr lang="en-US"/>
        </a:p>
      </dgm:t>
    </dgm:pt>
    <dgm:pt modelId="{0F953C28-0108-49E1-9E34-4BB4B25F234B}">
      <dgm:prSet phldrT="[Text]" phldr="0"/>
      <dgm:spPr/>
      <dgm:t>
        <a:bodyPr/>
        <a:lstStyle/>
        <a:p>
          <a:pPr rtl="0"/>
          <a:r>
            <a:rPr lang="en-US" err="1">
              <a:latin typeface="Modern Love"/>
            </a:rPr>
            <a:t>Festplatte</a:t>
          </a:r>
          <a:r>
            <a:rPr lang="en-US">
              <a:latin typeface="Modern Love"/>
            </a:rPr>
            <a:t> </a:t>
          </a:r>
          <a:r>
            <a:rPr lang="en-US" err="1">
              <a:latin typeface="Modern Love"/>
            </a:rPr>
            <a:t>verwendet</a:t>
          </a:r>
          <a:endParaRPr lang="en-US" err="1"/>
        </a:p>
      </dgm:t>
    </dgm:pt>
    <dgm:pt modelId="{57DC23C8-1473-4630-B833-E5AAB2358FF9}" type="parTrans" cxnId="{9DAAD0F4-365C-46B5-8371-47E7C840CA37}">
      <dgm:prSet/>
      <dgm:spPr/>
      <dgm:t>
        <a:bodyPr/>
        <a:lstStyle/>
        <a:p>
          <a:endParaRPr lang="en-US"/>
        </a:p>
      </dgm:t>
    </dgm:pt>
    <dgm:pt modelId="{648F800A-6218-4DD8-8218-8F3515C5DECC}" type="sibTrans" cxnId="{9DAAD0F4-365C-46B5-8371-47E7C840CA37}">
      <dgm:prSet/>
      <dgm:spPr/>
      <dgm:t>
        <a:bodyPr/>
        <a:lstStyle/>
        <a:p>
          <a:endParaRPr lang="en-US"/>
        </a:p>
      </dgm:t>
    </dgm:pt>
    <dgm:pt modelId="{077ED91A-7967-4591-AFCD-66AF7BBA6B6B}">
      <dgm:prSet phldrT="[Text]" phldr="0"/>
      <dgm:spPr/>
      <dgm:t>
        <a:bodyPr/>
        <a:lstStyle/>
        <a:p>
          <a:pPr rtl="0"/>
          <a:r>
            <a:rPr lang="en-US" err="1">
              <a:latin typeface="Modern Love"/>
            </a:rPr>
            <a:t>Festplatte</a:t>
          </a:r>
          <a:r>
            <a:rPr lang="en-US">
              <a:latin typeface="Modern Love"/>
            </a:rPr>
            <a:t> </a:t>
          </a:r>
          <a:r>
            <a:rPr lang="en-US" err="1">
              <a:latin typeface="Modern Love"/>
            </a:rPr>
            <a:t>fragmentiert</a:t>
          </a:r>
          <a:endParaRPr lang="en-US" err="1"/>
        </a:p>
      </dgm:t>
    </dgm:pt>
    <dgm:pt modelId="{B9D476EB-C2AD-4544-8408-B40176159800}" type="parTrans" cxnId="{71D8D504-A058-4325-9149-5C7661AD3D2E}">
      <dgm:prSet/>
      <dgm:spPr/>
      <dgm:t>
        <a:bodyPr/>
        <a:lstStyle/>
        <a:p>
          <a:endParaRPr lang="en-US"/>
        </a:p>
      </dgm:t>
    </dgm:pt>
    <dgm:pt modelId="{0FC3E59B-6D6F-432B-94BE-DCAD9FDC6856}" type="sibTrans" cxnId="{71D8D504-A058-4325-9149-5C7661AD3D2E}">
      <dgm:prSet/>
      <dgm:spPr/>
      <dgm:t>
        <a:bodyPr/>
        <a:lstStyle/>
        <a:p>
          <a:endParaRPr lang="en-US"/>
        </a:p>
      </dgm:t>
    </dgm:pt>
    <dgm:pt modelId="{5B52B959-03FD-4E20-9116-D456E2EBADF1}">
      <dgm:prSet phldrT="[Text]" phldr="0"/>
      <dgm:spPr/>
      <dgm:t>
        <a:bodyPr/>
        <a:lstStyle/>
        <a:p>
          <a:pPr rtl="0"/>
          <a:r>
            <a:rPr lang="en-US">
              <a:latin typeface="Modern Love"/>
            </a:rPr>
            <a:t>Festplatte stirbt</a:t>
          </a:r>
          <a:endParaRPr lang="en-US"/>
        </a:p>
      </dgm:t>
    </dgm:pt>
    <dgm:pt modelId="{9FBAB236-2640-463A-87B0-162C5F21A1CA}" type="parTrans" cxnId="{54D2BC34-4B0A-4BE5-96CE-668275DA24E9}">
      <dgm:prSet/>
      <dgm:spPr/>
      <dgm:t>
        <a:bodyPr/>
        <a:lstStyle/>
        <a:p>
          <a:endParaRPr lang="en-US"/>
        </a:p>
      </dgm:t>
    </dgm:pt>
    <dgm:pt modelId="{D55BA449-8128-4DA4-8182-425DE24F556A}" type="sibTrans" cxnId="{54D2BC34-4B0A-4BE5-96CE-668275DA24E9}">
      <dgm:prSet/>
      <dgm:spPr/>
      <dgm:t>
        <a:bodyPr/>
        <a:lstStyle/>
        <a:p>
          <a:endParaRPr lang="en-US"/>
        </a:p>
      </dgm:t>
    </dgm:pt>
    <dgm:pt modelId="{A28CE3DD-A6E3-4FB0-9781-710BBADB27BA}">
      <dgm:prSet phldr="0"/>
      <dgm:spPr/>
      <dgm:t>
        <a:bodyPr/>
        <a:lstStyle/>
        <a:p>
          <a:pPr rtl="0"/>
          <a:r>
            <a:rPr lang="en-US">
              <a:latin typeface="Modern Love"/>
            </a:rPr>
            <a:t>Durchfürung der Defragmentierung</a:t>
          </a:r>
        </a:p>
      </dgm:t>
    </dgm:pt>
    <dgm:pt modelId="{23BCE5AB-4AD5-4B48-8711-7D904F7DCC95}" type="parTrans" cxnId="{BA302137-F7F2-4C2B-91E6-78BCE652583D}">
      <dgm:prSet/>
      <dgm:spPr/>
    </dgm:pt>
    <dgm:pt modelId="{82F270F9-D94F-4E94-9A69-D0AA20F1F61C}" type="sibTrans" cxnId="{BA302137-F7F2-4C2B-91E6-78BCE652583D}">
      <dgm:prSet/>
      <dgm:spPr/>
    </dgm:pt>
    <dgm:pt modelId="{1B276B7B-23E1-41C9-8859-4B65FBCF8620}" type="pres">
      <dgm:prSet presAssocID="{07F6839A-6B70-43E1-8D4D-C764B61C3820}" presName="Name0" presStyleCnt="0">
        <dgm:presLayoutVars>
          <dgm:dir/>
          <dgm:resizeHandles val="exact"/>
        </dgm:presLayoutVars>
      </dgm:prSet>
      <dgm:spPr/>
    </dgm:pt>
    <dgm:pt modelId="{DC010A2A-52FA-4268-9CF4-2CC84FD3ACAD}" type="pres">
      <dgm:prSet presAssocID="{07F6839A-6B70-43E1-8D4D-C764B61C3820}" presName="cycle" presStyleCnt="0"/>
      <dgm:spPr/>
    </dgm:pt>
    <dgm:pt modelId="{A387BEF8-6B9E-4EC6-A7F2-5D83CE6ED8DA}" type="pres">
      <dgm:prSet presAssocID="{0A2AB00F-D0E8-4199-AEC3-07F7D67B0A07}" presName="nodeFirstNode" presStyleLbl="node1" presStyleIdx="0" presStyleCnt="5">
        <dgm:presLayoutVars>
          <dgm:bulletEnabled val="1"/>
        </dgm:presLayoutVars>
      </dgm:prSet>
      <dgm:spPr/>
    </dgm:pt>
    <dgm:pt modelId="{5CBB32A1-160A-4CFA-9872-BC31CD0E83AE}" type="pres">
      <dgm:prSet presAssocID="{1F85A739-FA0C-4A00-A92B-AE06847800E4}" presName="sibTransFirstNode" presStyleLbl="bgShp" presStyleIdx="0" presStyleCnt="1"/>
      <dgm:spPr/>
    </dgm:pt>
    <dgm:pt modelId="{E47F1149-BC40-44D2-9C03-A7FBFDF32946}" type="pres">
      <dgm:prSet presAssocID="{0F953C28-0108-49E1-9E34-4BB4B25F234B}" presName="nodeFollowingNodes" presStyleLbl="node1" presStyleIdx="1" presStyleCnt="5">
        <dgm:presLayoutVars>
          <dgm:bulletEnabled val="1"/>
        </dgm:presLayoutVars>
      </dgm:prSet>
      <dgm:spPr/>
    </dgm:pt>
    <dgm:pt modelId="{C9782E01-BD14-41E9-9852-64E7CFEBEA67}" type="pres">
      <dgm:prSet presAssocID="{077ED91A-7967-4591-AFCD-66AF7BBA6B6B}" presName="nodeFollowingNodes" presStyleLbl="node1" presStyleIdx="2" presStyleCnt="5">
        <dgm:presLayoutVars>
          <dgm:bulletEnabled val="1"/>
        </dgm:presLayoutVars>
      </dgm:prSet>
      <dgm:spPr/>
    </dgm:pt>
    <dgm:pt modelId="{BABB24BE-E041-4C4E-9CB7-DF021469E5C8}" type="pres">
      <dgm:prSet presAssocID="{A28CE3DD-A6E3-4FB0-9781-710BBADB27BA}" presName="nodeFollowingNodes" presStyleLbl="node1" presStyleIdx="3" presStyleCnt="5">
        <dgm:presLayoutVars>
          <dgm:bulletEnabled val="1"/>
        </dgm:presLayoutVars>
      </dgm:prSet>
      <dgm:spPr/>
    </dgm:pt>
    <dgm:pt modelId="{5297DE5E-143F-419E-A788-34021F59DBBF}" type="pres">
      <dgm:prSet presAssocID="{5B52B959-03FD-4E20-9116-D456E2EBADF1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71D8D504-A058-4325-9149-5C7661AD3D2E}" srcId="{07F6839A-6B70-43E1-8D4D-C764B61C3820}" destId="{077ED91A-7967-4591-AFCD-66AF7BBA6B6B}" srcOrd="2" destOrd="0" parTransId="{B9D476EB-C2AD-4544-8408-B40176159800}" sibTransId="{0FC3E59B-6D6F-432B-94BE-DCAD9FDC6856}"/>
    <dgm:cxn modelId="{3FCFDF16-1279-4ACD-9BBC-65EA2AAA15F2}" type="presOf" srcId="{0A2AB00F-D0E8-4199-AEC3-07F7D67B0A07}" destId="{A387BEF8-6B9E-4EC6-A7F2-5D83CE6ED8DA}" srcOrd="0" destOrd="0" presId="urn:microsoft.com/office/officeart/2005/8/layout/cycle3"/>
    <dgm:cxn modelId="{EAE36D19-B024-4054-BAC2-E1810A042917}" type="presOf" srcId="{5B52B959-03FD-4E20-9116-D456E2EBADF1}" destId="{5297DE5E-143F-419E-A788-34021F59DBBF}" srcOrd="0" destOrd="0" presId="urn:microsoft.com/office/officeart/2005/8/layout/cycle3"/>
    <dgm:cxn modelId="{2A82201D-EA99-435D-B25D-AD3F1D9703BE}" type="presOf" srcId="{07F6839A-6B70-43E1-8D4D-C764B61C3820}" destId="{1B276B7B-23E1-41C9-8859-4B65FBCF8620}" srcOrd="0" destOrd="0" presId="urn:microsoft.com/office/officeart/2005/8/layout/cycle3"/>
    <dgm:cxn modelId="{BD79AE2F-6F0D-46C7-852E-93B438F84290}" type="presOf" srcId="{077ED91A-7967-4591-AFCD-66AF7BBA6B6B}" destId="{C9782E01-BD14-41E9-9852-64E7CFEBEA67}" srcOrd="0" destOrd="0" presId="urn:microsoft.com/office/officeart/2005/8/layout/cycle3"/>
    <dgm:cxn modelId="{54D2BC34-4B0A-4BE5-96CE-668275DA24E9}" srcId="{07F6839A-6B70-43E1-8D4D-C764B61C3820}" destId="{5B52B959-03FD-4E20-9116-D456E2EBADF1}" srcOrd="4" destOrd="0" parTransId="{9FBAB236-2640-463A-87B0-162C5F21A1CA}" sibTransId="{D55BA449-8128-4DA4-8182-425DE24F556A}"/>
    <dgm:cxn modelId="{BA302137-F7F2-4C2B-91E6-78BCE652583D}" srcId="{07F6839A-6B70-43E1-8D4D-C764B61C3820}" destId="{A28CE3DD-A6E3-4FB0-9781-710BBADB27BA}" srcOrd="3" destOrd="0" parTransId="{23BCE5AB-4AD5-4B48-8711-7D904F7DCC95}" sibTransId="{82F270F9-D94F-4E94-9A69-D0AA20F1F61C}"/>
    <dgm:cxn modelId="{47F0E38F-C94B-46B6-A6BF-0BF8DA9EAF8F}" type="presOf" srcId="{1F85A739-FA0C-4A00-A92B-AE06847800E4}" destId="{5CBB32A1-160A-4CFA-9872-BC31CD0E83AE}" srcOrd="0" destOrd="0" presId="urn:microsoft.com/office/officeart/2005/8/layout/cycle3"/>
    <dgm:cxn modelId="{A946919A-DA0F-4E37-88E7-137E1EE02B13}" type="presOf" srcId="{A28CE3DD-A6E3-4FB0-9781-710BBADB27BA}" destId="{BABB24BE-E041-4C4E-9CB7-DF021469E5C8}" srcOrd="0" destOrd="0" presId="urn:microsoft.com/office/officeart/2005/8/layout/cycle3"/>
    <dgm:cxn modelId="{96D6FEEC-0A53-450B-85E4-6216EF927B54}" srcId="{07F6839A-6B70-43E1-8D4D-C764B61C3820}" destId="{0A2AB00F-D0E8-4199-AEC3-07F7D67B0A07}" srcOrd="0" destOrd="0" parTransId="{674EE09F-DD11-4D47-983E-BC6CB5314B66}" sibTransId="{1F85A739-FA0C-4A00-A92B-AE06847800E4}"/>
    <dgm:cxn modelId="{9DAAD0F4-365C-46B5-8371-47E7C840CA37}" srcId="{07F6839A-6B70-43E1-8D4D-C764B61C3820}" destId="{0F953C28-0108-49E1-9E34-4BB4B25F234B}" srcOrd="1" destOrd="0" parTransId="{57DC23C8-1473-4630-B833-E5AAB2358FF9}" sibTransId="{648F800A-6218-4DD8-8218-8F3515C5DECC}"/>
    <dgm:cxn modelId="{B694B3FF-4AB1-403C-A268-1BC1F3A3EB9D}" type="presOf" srcId="{0F953C28-0108-49E1-9E34-4BB4B25F234B}" destId="{E47F1149-BC40-44D2-9C03-A7FBFDF32946}" srcOrd="0" destOrd="0" presId="urn:microsoft.com/office/officeart/2005/8/layout/cycle3"/>
    <dgm:cxn modelId="{9E720C82-9758-4019-9148-9074B0E53C2B}" type="presParOf" srcId="{1B276B7B-23E1-41C9-8859-4B65FBCF8620}" destId="{DC010A2A-52FA-4268-9CF4-2CC84FD3ACAD}" srcOrd="0" destOrd="0" presId="urn:microsoft.com/office/officeart/2005/8/layout/cycle3"/>
    <dgm:cxn modelId="{BBF83AF8-B41E-4548-A9D8-742EFD61ED45}" type="presParOf" srcId="{DC010A2A-52FA-4268-9CF4-2CC84FD3ACAD}" destId="{A387BEF8-6B9E-4EC6-A7F2-5D83CE6ED8DA}" srcOrd="0" destOrd="0" presId="urn:microsoft.com/office/officeart/2005/8/layout/cycle3"/>
    <dgm:cxn modelId="{4A294357-377A-44EC-B308-BE6BBD78A872}" type="presParOf" srcId="{DC010A2A-52FA-4268-9CF4-2CC84FD3ACAD}" destId="{5CBB32A1-160A-4CFA-9872-BC31CD0E83AE}" srcOrd="1" destOrd="0" presId="urn:microsoft.com/office/officeart/2005/8/layout/cycle3"/>
    <dgm:cxn modelId="{915B7535-97A7-4F56-982A-C041D386BF7A}" type="presParOf" srcId="{DC010A2A-52FA-4268-9CF4-2CC84FD3ACAD}" destId="{E47F1149-BC40-44D2-9C03-A7FBFDF32946}" srcOrd="2" destOrd="0" presId="urn:microsoft.com/office/officeart/2005/8/layout/cycle3"/>
    <dgm:cxn modelId="{C3A5F090-9299-44AB-8FCE-05B5E5F82889}" type="presParOf" srcId="{DC010A2A-52FA-4268-9CF4-2CC84FD3ACAD}" destId="{C9782E01-BD14-41E9-9852-64E7CFEBEA67}" srcOrd="3" destOrd="0" presId="urn:microsoft.com/office/officeart/2005/8/layout/cycle3"/>
    <dgm:cxn modelId="{F6ED79C9-40DC-491E-ADAA-412D9B7C874E}" type="presParOf" srcId="{DC010A2A-52FA-4268-9CF4-2CC84FD3ACAD}" destId="{BABB24BE-E041-4C4E-9CB7-DF021469E5C8}" srcOrd="4" destOrd="0" presId="urn:microsoft.com/office/officeart/2005/8/layout/cycle3"/>
    <dgm:cxn modelId="{D6B532A1-421C-41CE-9B34-3C90C2D2DEEB}" type="presParOf" srcId="{DC010A2A-52FA-4268-9CF4-2CC84FD3ACAD}" destId="{5297DE5E-143F-419E-A788-34021F59DBB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F6839A-6B70-43E1-8D4D-C764B61C3820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2AB00F-D0E8-4199-AEC3-07F7D67B0A07}">
      <dgm:prSet phldrT="[Text]" phldr="0"/>
      <dgm:spPr/>
      <dgm:t>
        <a:bodyPr/>
        <a:lstStyle/>
        <a:p>
          <a:pPr rtl="0"/>
          <a:r>
            <a:rPr lang="en-US">
              <a:latin typeface="Modern Love"/>
            </a:rPr>
            <a:t>Neue </a:t>
          </a:r>
          <a:r>
            <a:rPr lang="en-US" err="1">
              <a:latin typeface="Modern Love"/>
            </a:rPr>
            <a:t>Festplatte</a:t>
          </a:r>
          <a:endParaRPr lang="en-US" err="1"/>
        </a:p>
      </dgm:t>
    </dgm:pt>
    <dgm:pt modelId="{674EE09F-DD11-4D47-983E-BC6CB5314B66}" type="parTrans" cxnId="{96D6FEEC-0A53-450B-85E4-6216EF927B54}">
      <dgm:prSet/>
      <dgm:spPr/>
      <dgm:t>
        <a:bodyPr/>
        <a:lstStyle/>
        <a:p>
          <a:endParaRPr lang="en-US"/>
        </a:p>
      </dgm:t>
    </dgm:pt>
    <dgm:pt modelId="{1F85A739-FA0C-4A00-A92B-AE06847800E4}" type="sibTrans" cxnId="{96D6FEEC-0A53-450B-85E4-6216EF927B54}">
      <dgm:prSet/>
      <dgm:spPr/>
      <dgm:t>
        <a:bodyPr/>
        <a:lstStyle/>
        <a:p>
          <a:endParaRPr lang="en-US"/>
        </a:p>
      </dgm:t>
    </dgm:pt>
    <dgm:pt modelId="{0F953C28-0108-49E1-9E34-4BB4B25F234B}">
      <dgm:prSet phldrT="[Text]" phldr="0"/>
      <dgm:spPr/>
      <dgm:t>
        <a:bodyPr/>
        <a:lstStyle/>
        <a:p>
          <a:pPr rtl="0"/>
          <a:r>
            <a:rPr lang="en-US" err="1">
              <a:latin typeface="Modern Love"/>
            </a:rPr>
            <a:t>Festplatte</a:t>
          </a:r>
          <a:r>
            <a:rPr lang="en-US">
              <a:latin typeface="Modern Love"/>
            </a:rPr>
            <a:t> </a:t>
          </a:r>
          <a:r>
            <a:rPr lang="en-US" err="1">
              <a:latin typeface="Modern Love"/>
            </a:rPr>
            <a:t>verwendet</a:t>
          </a:r>
          <a:endParaRPr lang="en-US" err="1"/>
        </a:p>
      </dgm:t>
    </dgm:pt>
    <dgm:pt modelId="{57DC23C8-1473-4630-B833-E5AAB2358FF9}" type="parTrans" cxnId="{9DAAD0F4-365C-46B5-8371-47E7C840CA37}">
      <dgm:prSet/>
      <dgm:spPr/>
      <dgm:t>
        <a:bodyPr/>
        <a:lstStyle/>
        <a:p>
          <a:endParaRPr lang="en-US"/>
        </a:p>
      </dgm:t>
    </dgm:pt>
    <dgm:pt modelId="{648F800A-6218-4DD8-8218-8F3515C5DECC}" type="sibTrans" cxnId="{9DAAD0F4-365C-46B5-8371-47E7C840CA37}">
      <dgm:prSet/>
      <dgm:spPr/>
      <dgm:t>
        <a:bodyPr/>
        <a:lstStyle/>
        <a:p>
          <a:endParaRPr lang="en-US"/>
        </a:p>
      </dgm:t>
    </dgm:pt>
    <dgm:pt modelId="{077ED91A-7967-4591-AFCD-66AF7BBA6B6B}">
      <dgm:prSet phldrT="[Text]" phldr="0"/>
      <dgm:spPr/>
      <dgm:t>
        <a:bodyPr/>
        <a:lstStyle/>
        <a:p>
          <a:pPr rtl="0"/>
          <a:r>
            <a:rPr lang="en-US" err="1">
              <a:latin typeface="Modern Love"/>
            </a:rPr>
            <a:t>Festplatte</a:t>
          </a:r>
          <a:r>
            <a:rPr lang="en-US">
              <a:latin typeface="Modern Love"/>
            </a:rPr>
            <a:t> </a:t>
          </a:r>
          <a:r>
            <a:rPr lang="en-US" err="1">
              <a:latin typeface="Modern Love"/>
            </a:rPr>
            <a:t>fragmentiert</a:t>
          </a:r>
          <a:endParaRPr lang="en-US" err="1"/>
        </a:p>
      </dgm:t>
    </dgm:pt>
    <dgm:pt modelId="{B9D476EB-C2AD-4544-8408-B40176159800}" type="parTrans" cxnId="{71D8D504-A058-4325-9149-5C7661AD3D2E}">
      <dgm:prSet/>
      <dgm:spPr/>
      <dgm:t>
        <a:bodyPr/>
        <a:lstStyle/>
        <a:p>
          <a:endParaRPr lang="en-US"/>
        </a:p>
      </dgm:t>
    </dgm:pt>
    <dgm:pt modelId="{0FC3E59B-6D6F-432B-94BE-DCAD9FDC6856}" type="sibTrans" cxnId="{71D8D504-A058-4325-9149-5C7661AD3D2E}">
      <dgm:prSet/>
      <dgm:spPr/>
      <dgm:t>
        <a:bodyPr/>
        <a:lstStyle/>
        <a:p>
          <a:endParaRPr lang="en-US"/>
        </a:p>
      </dgm:t>
    </dgm:pt>
    <dgm:pt modelId="{5B52B959-03FD-4E20-9116-D456E2EBADF1}">
      <dgm:prSet phldrT="[Text]" phldr="0"/>
      <dgm:spPr/>
      <dgm:t>
        <a:bodyPr/>
        <a:lstStyle/>
        <a:p>
          <a:pPr rtl="0"/>
          <a:r>
            <a:rPr lang="en-US">
              <a:latin typeface="Modern Love"/>
            </a:rPr>
            <a:t>Festplatte stirbt</a:t>
          </a:r>
          <a:endParaRPr lang="en-US"/>
        </a:p>
      </dgm:t>
    </dgm:pt>
    <dgm:pt modelId="{9FBAB236-2640-463A-87B0-162C5F21A1CA}" type="parTrans" cxnId="{54D2BC34-4B0A-4BE5-96CE-668275DA24E9}">
      <dgm:prSet/>
      <dgm:spPr/>
      <dgm:t>
        <a:bodyPr/>
        <a:lstStyle/>
        <a:p>
          <a:endParaRPr lang="en-US"/>
        </a:p>
      </dgm:t>
    </dgm:pt>
    <dgm:pt modelId="{D55BA449-8128-4DA4-8182-425DE24F556A}" type="sibTrans" cxnId="{54D2BC34-4B0A-4BE5-96CE-668275DA24E9}">
      <dgm:prSet/>
      <dgm:spPr/>
      <dgm:t>
        <a:bodyPr/>
        <a:lstStyle/>
        <a:p>
          <a:endParaRPr lang="en-US"/>
        </a:p>
      </dgm:t>
    </dgm:pt>
    <dgm:pt modelId="{A28CE3DD-A6E3-4FB0-9781-710BBADB27BA}">
      <dgm:prSet phldr="0"/>
      <dgm:spPr/>
      <dgm:t>
        <a:bodyPr/>
        <a:lstStyle/>
        <a:p>
          <a:pPr rtl="0"/>
          <a:r>
            <a:rPr lang="en-US">
              <a:latin typeface="Modern Love"/>
            </a:rPr>
            <a:t>Durchfürung der Defragmentierung</a:t>
          </a:r>
        </a:p>
      </dgm:t>
    </dgm:pt>
    <dgm:pt modelId="{23BCE5AB-4AD5-4B48-8711-7D904F7DCC95}" type="parTrans" cxnId="{BA302137-F7F2-4C2B-91E6-78BCE652583D}">
      <dgm:prSet/>
      <dgm:spPr/>
    </dgm:pt>
    <dgm:pt modelId="{82F270F9-D94F-4E94-9A69-D0AA20F1F61C}" type="sibTrans" cxnId="{BA302137-F7F2-4C2B-91E6-78BCE652583D}">
      <dgm:prSet/>
      <dgm:spPr/>
    </dgm:pt>
    <dgm:pt modelId="{1B276B7B-23E1-41C9-8859-4B65FBCF8620}" type="pres">
      <dgm:prSet presAssocID="{07F6839A-6B70-43E1-8D4D-C764B61C3820}" presName="Name0" presStyleCnt="0">
        <dgm:presLayoutVars>
          <dgm:dir/>
          <dgm:resizeHandles val="exact"/>
        </dgm:presLayoutVars>
      </dgm:prSet>
      <dgm:spPr/>
    </dgm:pt>
    <dgm:pt modelId="{DC010A2A-52FA-4268-9CF4-2CC84FD3ACAD}" type="pres">
      <dgm:prSet presAssocID="{07F6839A-6B70-43E1-8D4D-C764B61C3820}" presName="cycle" presStyleCnt="0"/>
      <dgm:spPr/>
    </dgm:pt>
    <dgm:pt modelId="{A387BEF8-6B9E-4EC6-A7F2-5D83CE6ED8DA}" type="pres">
      <dgm:prSet presAssocID="{0A2AB00F-D0E8-4199-AEC3-07F7D67B0A07}" presName="nodeFirstNode" presStyleLbl="node1" presStyleIdx="0" presStyleCnt="5">
        <dgm:presLayoutVars>
          <dgm:bulletEnabled val="1"/>
        </dgm:presLayoutVars>
      </dgm:prSet>
      <dgm:spPr/>
    </dgm:pt>
    <dgm:pt modelId="{5CBB32A1-160A-4CFA-9872-BC31CD0E83AE}" type="pres">
      <dgm:prSet presAssocID="{1F85A739-FA0C-4A00-A92B-AE06847800E4}" presName="sibTransFirstNode" presStyleLbl="bgShp" presStyleIdx="0" presStyleCnt="1"/>
      <dgm:spPr/>
    </dgm:pt>
    <dgm:pt modelId="{E47F1149-BC40-44D2-9C03-A7FBFDF32946}" type="pres">
      <dgm:prSet presAssocID="{0F953C28-0108-49E1-9E34-4BB4B25F234B}" presName="nodeFollowingNodes" presStyleLbl="node1" presStyleIdx="1" presStyleCnt="5">
        <dgm:presLayoutVars>
          <dgm:bulletEnabled val="1"/>
        </dgm:presLayoutVars>
      </dgm:prSet>
      <dgm:spPr/>
    </dgm:pt>
    <dgm:pt modelId="{C9782E01-BD14-41E9-9852-64E7CFEBEA67}" type="pres">
      <dgm:prSet presAssocID="{077ED91A-7967-4591-AFCD-66AF7BBA6B6B}" presName="nodeFollowingNodes" presStyleLbl="node1" presStyleIdx="2" presStyleCnt="5">
        <dgm:presLayoutVars>
          <dgm:bulletEnabled val="1"/>
        </dgm:presLayoutVars>
      </dgm:prSet>
      <dgm:spPr/>
    </dgm:pt>
    <dgm:pt modelId="{BABB24BE-E041-4C4E-9CB7-DF021469E5C8}" type="pres">
      <dgm:prSet presAssocID="{A28CE3DD-A6E3-4FB0-9781-710BBADB27BA}" presName="nodeFollowingNodes" presStyleLbl="node1" presStyleIdx="3" presStyleCnt="5">
        <dgm:presLayoutVars>
          <dgm:bulletEnabled val="1"/>
        </dgm:presLayoutVars>
      </dgm:prSet>
      <dgm:spPr/>
    </dgm:pt>
    <dgm:pt modelId="{5297DE5E-143F-419E-A788-34021F59DBBF}" type="pres">
      <dgm:prSet presAssocID="{5B52B959-03FD-4E20-9116-D456E2EBADF1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71D8D504-A058-4325-9149-5C7661AD3D2E}" srcId="{07F6839A-6B70-43E1-8D4D-C764B61C3820}" destId="{077ED91A-7967-4591-AFCD-66AF7BBA6B6B}" srcOrd="2" destOrd="0" parTransId="{B9D476EB-C2AD-4544-8408-B40176159800}" sibTransId="{0FC3E59B-6D6F-432B-94BE-DCAD9FDC6856}"/>
    <dgm:cxn modelId="{3FCFDF16-1279-4ACD-9BBC-65EA2AAA15F2}" type="presOf" srcId="{0A2AB00F-D0E8-4199-AEC3-07F7D67B0A07}" destId="{A387BEF8-6B9E-4EC6-A7F2-5D83CE6ED8DA}" srcOrd="0" destOrd="0" presId="urn:microsoft.com/office/officeart/2005/8/layout/cycle3"/>
    <dgm:cxn modelId="{EAE36D19-B024-4054-BAC2-E1810A042917}" type="presOf" srcId="{5B52B959-03FD-4E20-9116-D456E2EBADF1}" destId="{5297DE5E-143F-419E-A788-34021F59DBBF}" srcOrd="0" destOrd="0" presId="urn:microsoft.com/office/officeart/2005/8/layout/cycle3"/>
    <dgm:cxn modelId="{2A82201D-EA99-435D-B25D-AD3F1D9703BE}" type="presOf" srcId="{07F6839A-6B70-43E1-8D4D-C764B61C3820}" destId="{1B276B7B-23E1-41C9-8859-4B65FBCF8620}" srcOrd="0" destOrd="0" presId="urn:microsoft.com/office/officeart/2005/8/layout/cycle3"/>
    <dgm:cxn modelId="{BD79AE2F-6F0D-46C7-852E-93B438F84290}" type="presOf" srcId="{077ED91A-7967-4591-AFCD-66AF7BBA6B6B}" destId="{C9782E01-BD14-41E9-9852-64E7CFEBEA67}" srcOrd="0" destOrd="0" presId="urn:microsoft.com/office/officeart/2005/8/layout/cycle3"/>
    <dgm:cxn modelId="{54D2BC34-4B0A-4BE5-96CE-668275DA24E9}" srcId="{07F6839A-6B70-43E1-8D4D-C764B61C3820}" destId="{5B52B959-03FD-4E20-9116-D456E2EBADF1}" srcOrd="4" destOrd="0" parTransId="{9FBAB236-2640-463A-87B0-162C5F21A1CA}" sibTransId="{D55BA449-8128-4DA4-8182-425DE24F556A}"/>
    <dgm:cxn modelId="{BA302137-F7F2-4C2B-91E6-78BCE652583D}" srcId="{07F6839A-6B70-43E1-8D4D-C764B61C3820}" destId="{A28CE3DD-A6E3-4FB0-9781-710BBADB27BA}" srcOrd="3" destOrd="0" parTransId="{23BCE5AB-4AD5-4B48-8711-7D904F7DCC95}" sibTransId="{82F270F9-D94F-4E94-9A69-D0AA20F1F61C}"/>
    <dgm:cxn modelId="{47F0E38F-C94B-46B6-A6BF-0BF8DA9EAF8F}" type="presOf" srcId="{1F85A739-FA0C-4A00-A92B-AE06847800E4}" destId="{5CBB32A1-160A-4CFA-9872-BC31CD0E83AE}" srcOrd="0" destOrd="0" presId="urn:microsoft.com/office/officeart/2005/8/layout/cycle3"/>
    <dgm:cxn modelId="{A946919A-DA0F-4E37-88E7-137E1EE02B13}" type="presOf" srcId="{A28CE3DD-A6E3-4FB0-9781-710BBADB27BA}" destId="{BABB24BE-E041-4C4E-9CB7-DF021469E5C8}" srcOrd="0" destOrd="0" presId="urn:microsoft.com/office/officeart/2005/8/layout/cycle3"/>
    <dgm:cxn modelId="{96D6FEEC-0A53-450B-85E4-6216EF927B54}" srcId="{07F6839A-6B70-43E1-8D4D-C764B61C3820}" destId="{0A2AB00F-D0E8-4199-AEC3-07F7D67B0A07}" srcOrd="0" destOrd="0" parTransId="{674EE09F-DD11-4D47-983E-BC6CB5314B66}" sibTransId="{1F85A739-FA0C-4A00-A92B-AE06847800E4}"/>
    <dgm:cxn modelId="{9DAAD0F4-365C-46B5-8371-47E7C840CA37}" srcId="{07F6839A-6B70-43E1-8D4D-C764B61C3820}" destId="{0F953C28-0108-49E1-9E34-4BB4B25F234B}" srcOrd="1" destOrd="0" parTransId="{57DC23C8-1473-4630-B833-E5AAB2358FF9}" sibTransId="{648F800A-6218-4DD8-8218-8F3515C5DECC}"/>
    <dgm:cxn modelId="{B694B3FF-4AB1-403C-A268-1BC1F3A3EB9D}" type="presOf" srcId="{0F953C28-0108-49E1-9E34-4BB4B25F234B}" destId="{E47F1149-BC40-44D2-9C03-A7FBFDF32946}" srcOrd="0" destOrd="0" presId="urn:microsoft.com/office/officeart/2005/8/layout/cycle3"/>
    <dgm:cxn modelId="{9E720C82-9758-4019-9148-9074B0E53C2B}" type="presParOf" srcId="{1B276B7B-23E1-41C9-8859-4B65FBCF8620}" destId="{DC010A2A-52FA-4268-9CF4-2CC84FD3ACAD}" srcOrd="0" destOrd="0" presId="urn:microsoft.com/office/officeart/2005/8/layout/cycle3"/>
    <dgm:cxn modelId="{BBF83AF8-B41E-4548-A9D8-742EFD61ED45}" type="presParOf" srcId="{DC010A2A-52FA-4268-9CF4-2CC84FD3ACAD}" destId="{A387BEF8-6B9E-4EC6-A7F2-5D83CE6ED8DA}" srcOrd="0" destOrd="0" presId="urn:microsoft.com/office/officeart/2005/8/layout/cycle3"/>
    <dgm:cxn modelId="{4A294357-377A-44EC-B308-BE6BBD78A872}" type="presParOf" srcId="{DC010A2A-52FA-4268-9CF4-2CC84FD3ACAD}" destId="{5CBB32A1-160A-4CFA-9872-BC31CD0E83AE}" srcOrd="1" destOrd="0" presId="urn:microsoft.com/office/officeart/2005/8/layout/cycle3"/>
    <dgm:cxn modelId="{915B7535-97A7-4F56-982A-C041D386BF7A}" type="presParOf" srcId="{DC010A2A-52FA-4268-9CF4-2CC84FD3ACAD}" destId="{E47F1149-BC40-44D2-9C03-A7FBFDF32946}" srcOrd="2" destOrd="0" presId="urn:microsoft.com/office/officeart/2005/8/layout/cycle3"/>
    <dgm:cxn modelId="{C3A5F090-9299-44AB-8FCE-05B5E5F82889}" type="presParOf" srcId="{DC010A2A-52FA-4268-9CF4-2CC84FD3ACAD}" destId="{C9782E01-BD14-41E9-9852-64E7CFEBEA67}" srcOrd="3" destOrd="0" presId="urn:microsoft.com/office/officeart/2005/8/layout/cycle3"/>
    <dgm:cxn modelId="{F6ED79C9-40DC-491E-ADAA-412D9B7C874E}" type="presParOf" srcId="{DC010A2A-52FA-4268-9CF4-2CC84FD3ACAD}" destId="{BABB24BE-E041-4C4E-9CB7-DF021469E5C8}" srcOrd="4" destOrd="0" presId="urn:microsoft.com/office/officeart/2005/8/layout/cycle3"/>
    <dgm:cxn modelId="{D6B532A1-421C-41CE-9B34-3C90C2D2DEEB}" type="presParOf" srcId="{DC010A2A-52FA-4268-9CF4-2CC84FD3ACAD}" destId="{5297DE5E-143F-419E-A788-34021F59DBB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B32A1-160A-4CFA-9872-BC31CD0E83AE}">
      <dsp:nvSpPr>
        <dsp:cNvPr id="0" name=""/>
        <dsp:cNvSpPr/>
      </dsp:nvSpPr>
      <dsp:spPr>
        <a:xfrm>
          <a:off x="2139445" y="-37037"/>
          <a:ext cx="5785258" cy="5785258"/>
        </a:xfrm>
        <a:prstGeom prst="circularArrow">
          <a:avLst>
            <a:gd name="adj1" fmla="val 5544"/>
            <a:gd name="adj2" fmla="val 330680"/>
            <a:gd name="adj3" fmla="val 13739113"/>
            <a:gd name="adj4" fmla="val 1740840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7BEF8-6B9E-4EC6-A7F2-5D83CE6ED8DA}">
      <dsp:nvSpPr>
        <dsp:cNvPr id="0" name=""/>
        <dsp:cNvSpPr/>
      </dsp:nvSpPr>
      <dsp:spPr>
        <a:xfrm>
          <a:off x="3656116" y="2022"/>
          <a:ext cx="2751916" cy="1375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Modern Love"/>
            </a:rPr>
            <a:t>Neue </a:t>
          </a:r>
          <a:r>
            <a:rPr lang="en-US" sz="2100" kern="1200" err="1">
              <a:latin typeface="Modern Love"/>
            </a:rPr>
            <a:t>Festplatte</a:t>
          </a:r>
          <a:endParaRPr lang="en-US" sz="2100" kern="1200" err="1"/>
        </a:p>
      </dsp:txBody>
      <dsp:txXfrm>
        <a:off x="3723285" y="69191"/>
        <a:ext cx="2617578" cy="1241620"/>
      </dsp:txXfrm>
    </dsp:sp>
    <dsp:sp modelId="{E47F1149-BC40-44D2-9C03-A7FBFDF32946}">
      <dsp:nvSpPr>
        <dsp:cNvPr id="0" name=""/>
        <dsp:cNvSpPr/>
      </dsp:nvSpPr>
      <dsp:spPr>
        <a:xfrm>
          <a:off x="6002431" y="1706719"/>
          <a:ext cx="2751916" cy="1375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Modern Love"/>
            </a:rPr>
            <a:t>Festplatte</a:t>
          </a:r>
          <a:r>
            <a:rPr lang="en-US" sz="2100" kern="1200">
              <a:latin typeface="Modern Love"/>
            </a:rPr>
            <a:t> </a:t>
          </a:r>
          <a:r>
            <a:rPr lang="en-US" sz="2100" kern="1200" err="1">
              <a:latin typeface="Modern Love"/>
            </a:rPr>
            <a:t>verwendet</a:t>
          </a:r>
          <a:endParaRPr lang="en-US" sz="2100" kern="1200" err="1"/>
        </a:p>
      </dsp:txBody>
      <dsp:txXfrm>
        <a:off x="6069600" y="1773888"/>
        <a:ext cx="2617578" cy="1241620"/>
      </dsp:txXfrm>
    </dsp:sp>
    <dsp:sp modelId="{C9782E01-BD14-41E9-9852-64E7CFEBEA67}">
      <dsp:nvSpPr>
        <dsp:cNvPr id="0" name=""/>
        <dsp:cNvSpPr/>
      </dsp:nvSpPr>
      <dsp:spPr>
        <a:xfrm>
          <a:off x="5106219" y="4464977"/>
          <a:ext cx="2751916" cy="1375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>
              <a:latin typeface="Modern Love"/>
            </a:rPr>
            <a:t>Festplatte</a:t>
          </a:r>
          <a:r>
            <a:rPr lang="en-US" sz="2100" kern="1200">
              <a:latin typeface="Modern Love"/>
            </a:rPr>
            <a:t> </a:t>
          </a:r>
          <a:r>
            <a:rPr lang="en-US" sz="2100" kern="1200" err="1">
              <a:latin typeface="Modern Love"/>
            </a:rPr>
            <a:t>fragmentiert</a:t>
          </a:r>
          <a:endParaRPr lang="en-US" sz="2100" kern="1200" err="1"/>
        </a:p>
      </dsp:txBody>
      <dsp:txXfrm>
        <a:off x="5173388" y="4532146"/>
        <a:ext cx="2617578" cy="1241620"/>
      </dsp:txXfrm>
    </dsp:sp>
    <dsp:sp modelId="{BABB24BE-E041-4C4E-9CB7-DF021469E5C8}">
      <dsp:nvSpPr>
        <dsp:cNvPr id="0" name=""/>
        <dsp:cNvSpPr/>
      </dsp:nvSpPr>
      <dsp:spPr>
        <a:xfrm>
          <a:off x="2206014" y="4464977"/>
          <a:ext cx="2751916" cy="1375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Modern Love"/>
            </a:rPr>
            <a:t>Durchfürung der Defragmentierung</a:t>
          </a:r>
        </a:p>
      </dsp:txBody>
      <dsp:txXfrm>
        <a:off x="2273183" y="4532146"/>
        <a:ext cx="2617578" cy="1241620"/>
      </dsp:txXfrm>
    </dsp:sp>
    <dsp:sp modelId="{5297DE5E-143F-419E-A788-34021F59DBBF}">
      <dsp:nvSpPr>
        <dsp:cNvPr id="0" name=""/>
        <dsp:cNvSpPr/>
      </dsp:nvSpPr>
      <dsp:spPr>
        <a:xfrm>
          <a:off x="1309802" y="1706719"/>
          <a:ext cx="2751916" cy="1375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Modern Love"/>
            </a:rPr>
            <a:t>Festplatte stirbt</a:t>
          </a:r>
          <a:endParaRPr lang="en-US" sz="2100" kern="1200"/>
        </a:p>
      </dsp:txBody>
      <dsp:txXfrm>
        <a:off x="1376971" y="1773888"/>
        <a:ext cx="2617578" cy="1241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B32A1-160A-4CFA-9872-BC31CD0E83AE}">
      <dsp:nvSpPr>
        <dsp:cNvPr id="0" name=""/>
        <dsp:cNvSpPr/>
      </dsp:nvSpPr>
      <dsp:spPr>
        <a:xfrm>
          <a:off x="326372" y="-3423"/>
          <a:ext cx="922081" cy="922081"/>
        </a:xfrm>
        <a:prstGeom prst="circularArrow">
          <a:avLst>
            <a:gd name="adj1" fmla="val 5544"/>
            <a:gd name="adj2" fmla="val 330680"/>
            <a:gd name="adj3" fmla="val 14231831"/>
            <a:gd name="adj4" fmla="val 1711430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7BEF8-6B9E-4EC6-A7F2-5D83CE6ED8DA}">
      <dsp:nvSpPr>
        <dsp:cNvPr id="0" name=""/>
        <dsp:cNvSpPr/>
      </dsp:nvSpPr>
      <dsp:spPr>
        <a:xfrm>
          <a:off x="615359" y="605"/>
          <a:ext cx="344108" cy="1720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Modern Love"/>
            </a:rPr>
            <a:t>Neue </a:t>
          </a:r>
          <a:r>
            <a:rPr lang="en-US" sz="500" kern="1200" err="1">
              <a:latin typeface="Modern Love"/>
            </a:rPr>
            <a:t>Festplatte</a:t>
          </a:r>
          <a:endParaRPr lang="en-US" sz="500" kern="1200" err="1"/>
        </a:p>
      </dsp:txBody>
      <dsp:txXfrm>
        <a:off x="623758" y="9004"/>
        <a:ext cx="327310" cy="155256"/>
      </dsp:txXfrm>
    </dsp:sp>
    <dsp:sp modelId="{E47F1149-BC40-44D2-9C03-A7FBFDF32946}">
      <dsp:nvSpPr>
        <dsp:cNvPr id="0" name=""/>
        <dsp:cNvSpPr/>
      </dsp:nvSpPr>
      <dsp:spPr>
        <a:xfrm>
          <a:off x="989325" y="272308"/>
          <a:ext cx="344108" cy="1720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err="1">
              <a:latin typeface="Modern Love"/>
            </a:rPr>
            <a:t>Festplatte</a:t>
          </a:r>
          <a:r>
            <a:rPr lang="en-US" sz="500" kern="1200">
              <a:latin typeface="Modern Love"/>
            </a:rPr>
            <a:t> </a:t>
          </a:r>
          <a:r>
            <a:rPr lang="en-US" sz="500" kern="1200" err="1">
              <a:latin typeface="Modern Love"/>
            </a:rPr>
            <a:t>verwendet</a:t>
          </a:r>
          <a:endParaRPr lang="en-US" sz="500" kern="1200" err="1"/>
        </a:p>
      </dsp:txBody>
      <dsp:txXfrm>
        <a:off x="997724" y="280707"/>
        <a:ext cx="327310" cy="155256"/>
      </dsp:txXfrm>
    </dsp:sp>
    <dsp:sp modelId="{C9782E01-BD14-41E9-9852-64E7CFEBEA67}">
      <dsp:nvSpPr>
        <dsp:cNvPr id="0" name=""/>
        <dsp:cNvSpPr/>
      </dsp:nvSpPr>
      <dsp:spPr>
        <a:xfrm>
          <a:off x="846482" y="711931"/>
          <a:ext cx="344108" cy="1720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err="1">
              <a:latin typeface="Modern Love"/>
            </a:rPr>
            <a:t>Festplatte</a:t>
          </a:r>
          <a:r>
            <a:rPr lang="en-US" sz="500" kern="1200">
              <a:latin typeface="Modern Love"/>
            </a:rPr>
            <a:t> </a:t>
          </a:r>
          <a:r>
            <a:rPr lang="en-US" sz="500" kern="1200" err="1">
              <a:latin typeface="Modern Love"/>
            </a:rPr>
            <a:t>fragmentiert</a:t>
          </a:r>
          <a:endParaRPr lang="en-US" sz="500" kern="1200" err="1"/>
        </a:p>
      </dsp:txBody>
      <dsp:txXfrm>
        <a:off x="854881" y="720330"/>
        <a:ext cx="327310" cy="155256"/>
      </dsp:txXfrm>
    </dsp:sp>
    <dsp:sp modelId="{BABB24BE-E041-4C4E-9CB7-DF021469E5C8}">
      <dsp:nvSpPr>
        <dsp:cNvPr id="0" name=""/>
        <dsp:cNvSpPr/>
      </dsp:nvSpPr>
      <dsp:spPr>
        <a:xfrm>
          <a:off x="384235" y="711931"/>
          <a:ext cx="344108" cy="1720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Modern Love"/>
            </a:rPr>
            <a:t>Durchfürung der Defragmentierung</a:t>
          </a:r>
        </a:p>
      </dsp:txBody>
      <dsp:txXfrm>
        <a:off x="392634" y="720330"/>
        <a:ext cx="327310" cy="155256"/>
      </dsp:txXfrm>
    </dsp:sp>
    <dsp:sp modelId="{5297DE5E-143F-419E-A788-34021F59DBBF}">
      <dsp:nvSpPr>
        <dsp:cNvPr id="0" name=""/>
        <dsp:cNvSpPr/>
      </dsp:nvSpPr>
      <dsp:spPr>
        <a:xfrm>
          <a:off x="241392" y="272308"/>
          <a:ext cx="344108" cy="1720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Modern Love"/>
            </a:rPr>
            <a:t>Festplatte stirbt</a:t>
          </a:r>
          <a:endParaRPr lang="en-US" sz="500" kern="1200"/>
        </a:p>
      </dsp:txBody>
      <dsp:txXfrm>
        <a:off x="249791" y="280707"/>
        <a:ext cx="327310" cy="155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9AA5C-8CC2-428A-A646-253001C67DA8}" type="datetimeFigureOut">
              <a:t>5/17/2023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E5431-0127-40A1-8905-0F3151F3B3F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55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885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513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666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241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83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Lukas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783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Lukas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35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883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Justin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216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651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16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Klo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898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Mara, </a:t>
            </a:r>
            <a:r>
              <a:rPr lang="en-US" err="1">
                <a:cs typeface="Calibri"/>
              </a:rPr>
              <a:t>Schingelt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E5431-0127-40A1-8905-0F3151F3B3F9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28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48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7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28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3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0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3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80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5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73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7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8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0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Data" Target="../diagrams/data2.xml"/><Relationship Id="rId5" Type="http://schemas.openxmlformats.org/officeDocument/2006/relationships/diagramLayout" Target="../diagrams/layout1.xml"/><Relationship Id="rId15" Type="http://schemas.microsoft.com/office/2007/relationships/diagramDrawing" Target="../diagrams/drawing2.xml"/><Relationship Id="rId10" Type="http://schemas.openxmlformats.org/officeDocument/2006/relationships/image" Target="../media/image42.png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Relationship Id="rId14" Type="http://schemas.openxmlformats.org/officeDocument/2006/relationships/diagramColors" Target="../diagrams/colors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1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A6F7EA0E-9196-4767-BBF1-F01DC4315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Ein Bild, das Elektronik, Festplatte enthält.&#10;&#10;Beschreibung automatisch generiert.">
            <a:extLst>
              <a:ext uri="{FF2B5EF4-FFF2-40B4-BE49-F238E27FC236}">
                <a16:creationId xmlns:a16="http://schemas.microsoft.com/office/drawing/2014/main" id="{B3E69BCF-C8BA-9845-486D-29259D059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103323" y="-51651"/>
            <a:ext cx="12191999" cy="68579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7E0C296-2B1B-4589-84EA-239D8784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175" y="2279176"/>
            <a:ext cx="5199894" cy="2585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A76F333A-62E0-4AF3-80DE-CFDF4B376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53473 w 12192000"/>
              <a:gd name="connsiteY0" fmla="*/ 805938 h 6858000"/>
              <a:gd name="connsiteX1" fmla="*/ 964227 w 12192000"/>
              <a:gd name="connsiteY1" fmla="*/ 2995186 h 6858000"/>
              <a:gd name="connsiteX2" fmla="*/ 964227 w 12192000"/>
              <a:gd name="connsiteY2" fmla="*/ 3263695 h 6858000"/>
              <a:gd name="connsiteX3" fmla="*/ 964227 w 12192000"/>
              <a:gd name="connsiteY3" fmla="*/ 4781551 h 6858000"/>
              <a:gd name="connsiteX4" fmla="*/ 5343237 w 12192000"/>
              <a:gd name="connsiteY4" fmla="*/ 4781551 h 6858000"/>
              <a:gd name="connsiteX5" fmla="*/ 5343237 w 12192000"/>
              <a:gd name="connsiteY5" fmla="*/ 2995186 h 6858000"/>
              <a:gd name="connsiteX6" fmla="*/ 3153992 w 12192000"/>
              <a:gd name="connsiteY6" fmla="*/ 805938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53473" y="805938"/>
                </a:moveTo>
                <a:cubicBezTo>
                  <a:pt x="1944364" y="805938"/>
                  <a:pt x="964227" y="1786104"/>
                  <a:pt x="964227" y="2995186"/>
                </a:cubicBezTo>
                <a:lnTo>
                  <a:pt x="964227" y="3263695"/>
                </a:lnTo>
                <a:lnTo>
                  <a:pt x="964227" y="4781551"/>
                </a:lnTo>
                <a:lnTo>
                  <a:pt x="5343237" y="4781551"/>
                </a:lnTo>
                <a:lnTo>
                  <a:pt x="5343237" y="2995186"/>
                </a:lnTo>
                <a:cubicBezTo>
                  <a:pt x="5343237" y="1786104"/>
                  <a:pt x="4363097" y="805938"/>
                  <a:pt x="3153992" y="8059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>
            <a:normAutofit/>
          </a:bodyPr>
          <a:lstStyle/>
          <a:p>
            <a:r>
              <a:rPr lang="de-DE"/>
              <a:t>HDD</a:t>
            </a:r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Lächelnder Geschäftsmann hält ein Schild">
            <a:extLst>
              <a:ext uri="{FF2B5EF4-FFF2-40B4-BE49-F238E27FC236}">
                <a16:creationId xmlns:a16="http://schemas.microsoft.com/office/drawing/2014/main" id="{3ED98239-BAFB-EBB8-D0E8-0F1599C7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273" y="4488631"/>
            <a:ext cx="3689372" cy="338102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CDD339A-0D5C-435F-B70C-6498DB974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552" y="3022005"/>
            <a:ext cx="12161561" cy="1033163"/>
            <a:chOff x="23552" y="3022005"/>
            <a:chExt cx="12161561" cy="1033163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21D7864D-9CC0-4345-A8ED-01EEC9C57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3">
              <a:extLst>
                <a:ext uri="{FF2B5EF4-FFF2-40B4-BE49-F238E27FC236}">
                  <a16:creationId xmlns:a16="http://schemas.microsoft.com/office/drawing/2014/main" id="{F9F23CAB-0676-4AC7-8CA8-7B5BF73E2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5">
              <a:extLst>
                <a:ext uri="{FF2B5EF4-FFF2-40B4-BE49-F238E27FC236}">
                  <a16:creationId xmlns:a16="http://schemas.microsoft.com/office/drawing/2014/main" id="{EB1A7EF0-FD1E-4431-AA12-061658B27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AAA8D351-4D5D-43CA-9EA3-3A209DBA7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7">
              <a:extLst>
                <a:ext uri="{FF2B5EF4-FFF2-40B4-BE49-F238E27FC236}">
                  <a16:creationId xmlns:a16="http://schemas.microsoft.com/office/drawing/2014/main" id="{AEB482CE-8502-400F-A587-CEA8BF668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9">
              <a:extLst>
                <a:ext uri="{FF2B5EF4-FFF2-40B4-BE49-F238E27FC236}">
                  <a16:creationId xmlns:a16="http://schemas.microsoft.com/office/drawing/2014/main" id="{B86FDE7E-057E-44EF-9209-38C5CD45C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9DAEC7B8-1258-418C-8918-40304A03F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1">
              <a:extLst>
                <a:ext uri="{FF2B5EF4-FFF2-40B4-BE49-F238E27FC236}">
                  <a16:creationId xmlns:a16="http://schemas.microsoft.com/office/drawing/2014/main" id="{7B3E59D7-9F28-4FEB-8725-3474C434C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2">
              <a:extLst>
                <a:ext uri="{FF2B5EF4-FFF2-40B4-BE49-F238E27FC236}">
                  <a16:creationId xmlns:a16="http://schemas.microsoft.com/office/drawing/2014/main" id="{FB6EF793-0487-49E6-ACD6-A61029C0A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3">
              <a:extLst>
                <a:ext uri="{FF2B5EF4-FFF2-40B4-BE49-F238E27FC236}">
                  <a16:creationId xmlns:a16="http://schemas.microsoft.com/office/drawing/2014/main" id="{98ABF759-8FA6-48D5-B872-D9CEECD39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4">
              <a:extLst>
                <a:ext uri="{FF2B5EF4-FFF2-40B4-BE49-F238E27FC236}">
                  <a16:creationId xmlns:a16="http://schemas.microsoft.com/office/drawing/2014/main" id="{DDB8BBFA-C9D7-4F60-A252-7ED1743E4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A0FF6E41-0C56-4070-B2E2-2B584C578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BF2AC548-3795-4AF1-B887-1983F7F8A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2BDFC7FA-5D85-4F31-B712-6E0C0D7B0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4">
              <a:extLst>
                <a:ext uri="{FF2B5EF4-FFF2-40B4-BE49-F238E27FC236}">
                  <a16:creationId xmlns:a16="http://schemas.microsoft.com/office/drawing/2014/main" id="{DD1464FA-ADAE-4DB6-A9A6-A809763A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7">
              <a:extLst>
                <a:ext uri="{FF2B5EF4-FFF2-40B4-BE49-F238E27FC236}">
                  <a16:creationId xmlns:a16="http://schemas.microsoft.com/office/drawing/2014/main" id="{A247191C-2FEA-4AA3-9B1B-4F1602D26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8">
              <a:extLst>
                <a:ext uri="{FF2B5EF4-FFF2-40B4-BE49-F238E27FC236}">
                  <a16:creationId xmlns:a16="http://schemas.microsoft.com/office/drawing/2014/main" id="{92676367-B42C-46BC-BF52-A543723C2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9">
              <a:extLst>
                <a:ext uri="{FF2B5EF4-FFF2-40B4-BE49-F238E27FC236}">
                  <a16:creationId xmlns:a16="http://schemas.microsoft.com/office/drawing/2014/main" id="{F96083BD-2E2F-43C1-B5B8-90A19ECB2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0">
              <a:extLst>
                <a:ext uri="{FF2B5EF4-FFF2-40B4-BE49-F238E27FC236}">
                  <a16:creationId xmlns:a16="http://schemas.microsoft.com/office/drawing/2014/main" id="{36D49EC8-F959-4206-9496-81C1FCE95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1">
              <a:extLst>
                <a:ext uri="{FF2B5EF4-FFF2-40B4-BE49-F238E27FC236}">
                  <a16:creationId xmlns:a16="http://schemas.microsoft.com/office/drawing/2014/main" id="{0D1F9B54-5650-4ADE-8769-818D5AD3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2">
              <a:extLst>
                <a:ext uri="{FF2B5EF4-FFF2-40B4-BE49-F238E27FC236}">
                  <a16:creationId xmlns:a16="http://schemas.microsoft.com/office/drawing/2014/main" id="{1208F64B-D1E2-4308-A921-2791E4D90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3">
              <a:extLst>
                <a:ext uri="{FF2B5EF4-FFF2-40B4-BE49-F238E27FC236}">
                  <a16:creationId xmlns:a16="http://schemas.microsoft.com/office/drawing/2014/main" id="{DD5592E3-A816-49FE-824E-AF5845C51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3">
              <a:extLst>
                <a:ext uri="{FF2B5EF4-FFF2-40B4-BE49-F238E27FC236}">
                  <a16:creationId xmlns:a16="http://schemas.microsoft.com/office/drawing/2014/main" id="{048AF30C-3E40-4065-A7E2-A78D26B0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5">
              <a:extLst>
                <a:ext uri="{FF2B5EF4-FFF2-40B4-BE49-F238E27FC236}">
                  <a16:creationId xmlns:a16="http://schemas.microsoft.com/office/drawing/2014/main" id="{F6E9CB87-8280-47D0-88C8-BAC285D5D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7">
              <a:extLst>
                <a:ext uri="{FF2B5EF4-FFF2-40B4-BE49-F238E27FC236}">
                  <a16:creationId xmlns:a16="http://schemas.microsoft.com/office/drawing/2014/main" id="{C126D247-0C11-4EAB-BE52-A4D807955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8">
              <a:extLst>
                <a:ext uri="{FF2B5EF4-FFF2-40B4-BE49-F238E27FC236}">
                  <a16:creationId xmlns:a16="http://schemas.microsoft.com/office/drawing/2014/main" id="{A15D480B-DA3E-4F00-BDEA-52E018D2C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9">
              <a:extLst>
                <a:ext uri="{FF2B5EF4-FFF2-40B4-BE49-F238E27FC236}">
                  <a16:creationId xmlns:a16="http://schemas.microsoft.com/office/drawing/2014/main" id="{171F133F-A692-4513-A861-47BDCCC8F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0">
              <a:extLst>
                <a:ext uri="{FF2B5EF4-FFF2-40B4-BE49-F238E27FC236}">
                  <a16:creationId xmlns:a16="http://schemas.microsoft.com/office/drawing/2014/main" id="{38207A8D-8E7E-463D-9992-9844A7808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7">
              <a:extLst>
                <a:ext uri="{FF2B5EF4-FFF2-40B4-BE49-F238E27FC236}">
                  <a16:creationId xmlns:a16="http://schemas.microsoft.com/office/drawing/2014/main" id="{7BA77B91-9626-4DFA-A5D2-86BE3EAC8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E160D945-C924-441B-827A-C27206D18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3">
              <a:extLst>
                <a:ext uri="{FF2B5EF4-FFF2-40B4-BE49-F238E27FC236}">
                  <a16:creationId xmlns:a16="http://schemas.microsoft.com/office/drawing/2014/main" id="{034D50E5-CC96-47EA-909D-9CC6ABA24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6">
              <a:extLst>
                <a:ext uri="{FF2B5EF4-FFF2-40B4-BE49-F238E27FC236}">
                  <a16:creationId xmlns:a16="http://schemas.microsoft.com/office/drawing/2014/main" id="{CE529D6B-DA12-4C21-8816-B7C0655DC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7">
              <a:extLst>
                <a:ext uri="{FF2B5EF4-FFF2-40B4-BE49-F238E27FC236}">
                  <a16:creationId xmlns:a16="http://schemas.microsoft.com/office/drawing/2014/main" id="{8BD20D1C-AFD2-46C5-B874-E1E6575AB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8">
              <a:extLst>
                <a:ext uri="{FF2B5EF4-FFF2-40B4-BE49-F238E27FC236}">
                  <a16:creationId xmlns:a16="http://schemas.microsoft.com/office/drawing/2014/main" id="{1553F3A5-DAE1-4BE4-A62C-DC0B2B076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7248432C-E709-4AB9-B196-B17BABF54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2">
              <a:extLst>
                <a:ext uri="{FF2B5EF4-FFF2-40B4-BE49-F238E27FC236}">
                  <a16:creationId xmlns:a16="http://schemas.microsoft.com/office/drawing/2014/main" id="{87579DF1-0CD1-48D7-9B6C-2B437C7B0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3">
              <a:extLst>
                <a:ext uri="{FF2B5EF4-FFF2-40B4-BE49-F238E27FC236}">
                  <a16:creationId xmlns:a16="http://schemas.microsoft.com/office/drawing/2014/main" id="{51C5165A-A8BD-4E8A-BB51-96ADB4E0C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44">
              <a:extLst>
                <a:ext uri="{FF2B5EF4-FFF2-40B4-BE49-F238E27FC236}">
                  <a16:creationId xmlns:a16="http://schemas.microsoft.com/office/drawing/2014/main" id="{3318A639-15FE-47E4-883D-24F0DAF6B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5">
              <a:extLst>
                <a:ext uri="{FF2B5EF4-FFF2-40B4-BE49-F238E27FC236}">
                  <a16:creationId xmlns:a16="http://schemas.microsoft.com/office/drawing/2014/main" id="{B03EC112-0D5C-48DA-93EE-940B74A62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982DB46C-F13E-4ED7-90F3-47B25A08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FF698AC9-5CD1-4A7F-8D25-5787F7E8E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580965AB-01A6-476C-8F50-ED2350820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E3C0DF2F-3170-4A79-ADAA-4BC015B24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69010010-E67A-4065-8312-BE392BB1C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631A2BD3-8DA4-49DA-961C-2A84252D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B3462A74-8748-4CC2-A7DC-0F765B734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3FD72CB2-5280-4C42-ABD9-AC2202E75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7BB6BA01-F7D6-431B-97F7-2DAD44DF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6CBFA44B-13FA-4E01-8EC8-3C2E03DC7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0">
              <a:extLst>
                <a:ext uri="{FF2B5EF4-FFF2-40B4-BE49-F238E27FC236}">
                  <a16:creationId xmlns:a16="http://schemas.microsoft.com/office/drawing/2014/main" id="{0B5F8AEE-90EF-4529-B573-77F764D89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56BAE621-EB8E-4E88-9B1A-F840BFE65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1">
              <a:extLst>
                <a:ext uri="{FF2B5EF4-FFF2-40B4-BE49-F238E27FC236}">
                  <a16:creationId xmlns:a16="http://schemas.microsoft.com/office/drawing/2014/main" id="{14B4DED6-A4BF-4F3B-B1FC-82825676B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2">
              <a:extLst>
                <a:ext uri="{FF2B5EF4-FFF2-40B4-BE49-F238E27FC236}">
                  <a16:creationId xmlns:a16="http://schemas.microsoft.com/office/drawing/2014/main" id="{E93A246E-C93F-4DCB-8EB4-8AE46BC81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3">
              <a:extLst>
                <a:ext uri="{FF2B5EF4-FFF2-40B4-BE49-F238E27FC236}">
                  <a16:creationId xmlns:a16="http://schemas.microsoft.com/office/drawing/2014/main" id="{2D8ABAA9-E978-42EE-9895-4A97F33EA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4">
              <a:extLst>
                <a:ext uri="{FF2B5EF4-FFF2-40B4-BE49-F238E27FC236}">
                  <a16:creationId xmlns:a16="http://schemas.microsoft.com/office/drawing/2014/main" id="{1BDBC350-8F9F-44B7-8860-EE05E4556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5">
              <a:extLst>
                <a:ext uri="{FF2B5EF4-FFF2-40B4-BE49-F238E27FC236}">
                  <a16:creationId xmlns:a16="http://schemas.microsoft.com/office/drawing/2014/main" id="{8CC1825B-07E8-4D9A-99FC-AF22F9D70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6">
              <a:extLst>
                <a:ext uri="{FF2B5EF4-FFF2-40B4-BE49-F238E27FC236}">
                  <a16:creationId xmlns:a16="http://schemas.microsoft.com/office/drawing/2014/main" id="{E208343E-229A-4E39-AF3B-DAE8625D5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7">
              <a:extLst>
                <a:ext uri="{FF2B5EF4-FFF2-40B4-BE49-F238E27FC236}">
                  <a16:creationId xmlns:a16="http://schemas.microsoft.com/office/drawing/2014/main" id="{C48670A5-7175-4E13-BCF9-70B92BFB7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F4203D1F-0C38-4CC7-9667-06D91693C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7C6039CA-A1B7-4086-B035-CF1A0B147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BCF25F37-4F50-4174-88D1-A3A43F614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8">
              <a:extLst>
                <a:ext uri="{FF2B5EF4-FFF2-40B4-BE49-F238E27FC236}">
                  <a16:creationId xmlns:a16="http://schemas.microsoft.com/office/drawing/2014/main" id="{F076F369-289A-4E93-BF39-B4C99E16B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9">
              <a:extLst>
                <a:ext uri="{FF2B5EF4-FFF2-40B4-BE49-F238E27FC236}">
                  <a16:creationId xmlns:a16="http://schemas.microsoft.com/office/drawing/2014/main" id="{F014AE29-4A4C-418D-8D72-233AECCE7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0">
              <a:extLst>
                <a:ext uri="{FF2B5EF4-FFF2-40B4-BE49-F238E27FC236}">
                  <a16:creationId xmlns:a16="http://schemas.microsoft.com/office/drawing/2014/main" id="{169B666F-51A1-4D47-851D-BF226C536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1">
              <a:extLst>
                <a:ext uri="{FF2B5EF4-FFF2-40B4-BE49-F238E27FC236}">
                  <a16:creationId xmlns:a16="http://schemas.microsoft.com/office/drawing/2014/main" id="{1D47E7BB-91A2-4C01-848C-7528FB8DC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2">
              <a:extLst>
                <a:ext uri="{FF2B5EF4-FFF2-40B4-BE49-F238E27FC236}">
                  <a16:creationId xmlns:a16="http://schemas.microsoft.com/office/drawing/2014/main" id="{E8C443E6-6590-4FA5-9143-C734D59DC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3">
              <a:extLst>
                <a:ext uri="{FF2B5EF4-FFF2-40B4-BE49-F238E27FC236}">
                  <a16:creationId xmlns:a16="http://schemas.microsoft.com/office/drawing/2014/main" id="{8AE369CB-90BC-49E0-84E4-E46339759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4">
              <a:extLst>
                <a:ext uri="{FF2B5EF4-FFF2-40B4-BE49-F238E27FC236}">
                  <a16:creationId xmlns:a16="http://schemas.microsoft.com/office/drawing/2014/main" id="{DC1D6E23-7CDE-45A3-B8E0-2C5D1BDE7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AF542CA1-45D2-4197-B34E-0A63A758B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5ED5642D-E343-41C8-8FF3-3368A8660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BDD03E24-B855-4A54-9C06-9665F8E96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92A5ABF9-C9AB-440A-9046-57769BAA7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20CCFA26-8B22-4B64-A21B-01B13BE5B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0">
              <a:extLst>
                <a:ext uri="{FF2B5EF4-FFF2-40B4-BE49-F238E27FC236}">
                  <a16:creationId xmlns:a16="http://schemas.microsoft.com/office/drawing/2014/main" id="{7034E999-C5DC-41C3-93CF-5AA42889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6">
              <a:extLst>
                <a:ext uri="{FF2B5EF4-FFF2-40B4-BE49-F238E27FC236}">
                  <a16:creationId xmlns:a16="http://schemas.microsoft.com/office/drawing/2014/main" id="{1A197C36-622D-4B69-91BB-4C6D3D209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4">
              <a:extLst>
                <a:ext uri="{FF2B5EF4-FFF2-40B4-BE49-F238E27FC236}">
                  <a16:creationId xmlns:a16="http://schemas.microsoft.com/office/drawing/2014/main" id="{2B41BCF4-897C-4C73-A9C9-92A909F18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5">
              <a:extLst>
                <a:ext uri="{FF2B5EF4-FFF2-40B4-BE49-F238E27FC236}">
                  <a16:creationId xmlns:a16="http://schemas.microsoft.com/office/drawing/2014/main" id="{406FB574-90F0-417D-ABCD-95DDE91A2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4B98C702-29E3-4C5E-AA82-64BAC1F2A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6">
              <a:extLst>
                <a:ext uri="{FF2B5EF4-FFF2-40B4-BE49-F238E27FC236}">
                  <a16:creationId xmlns:a16="http://schemas.microsoft.com/office/drawing/2014/main" id="{943DBA82-CBF2-40C6-A535-C02BA2F1E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4">
              <a:extLst>
                <a:ext uri="{FF2B5EF4-FFF2-40B4-BE49-F238E27FC236}">
                  <a16:creationId xmlns:a16="http://schemas.microsoft.com/office/drawing/2014/main" id="{5A1CC399-638B-44DB-80A7-401D797A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93EABA-CD44-EDD4-0CD9-0255D6F831D0}"/>
              </a:ext>
            </a:extLst>
          </p:cNvPr>
          <p:cNvSpPr txBox="1"/>
          <p:nvPr/>
        </p:nvSpPr>
        <p:spPr>
          <a:xfrm rot="21480000">
            <a:off x="2365188" y="5138581"/>
            <a:ext cx="34862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550" b="1">
                <a:latin typeface="Comic Sans MS"/>
              </a:rPr>
              <a:t>Festplatten</a:t>
            </a:r>
          </a:p>
        </p:txBody>
      </p:sp>
      <p:pic>
        <p:nvPicPr>
          <p:cNvPr id="8" name="Picture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90793111-B39A-67EA-A028-EF6E81108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603" y="-48491"/>
            <a:ext cx="1732205" cy="6954981"/>
          </a:xfrm>
          <a:prstGeom prst="rect">
            <a:avLst/>
          </a:prstGeom>
        </p:spPr>
      </p:pic>
      <p:pic>
        <p:nvPicPr>
          <p:cNvPr id="7" name="Picture 7" descr="Ein Bild, das Pflanze, Gras, Glas enthält.&#10;&#10;Beschreibung automatisch generiert.">
            <a:extLst>
              <a:ext uri="{FF2B5EF4-FFF2-40B4-BE49-F238E27FC236}">
                <a16:creationId xmlns:a16="http://schemas.microsoft.com/office/drawing/2014/main" id="{9EB5E67C-9ACA-89A3-C8C0-37DE7443D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488" y="-48491"/>
            <a:ext cx="1328114" cy="5384800"/>
          </a:xfrm>
          <a:prstGeom prst="rect">
            <a:avLst/>
          </a:prstGeom>
        </p:spPr>
      </p:pic>
      <p:pic>
        <p:nvPicPr>
          <p:cNvPr id="9" name="Graphic 15">
            <a:extLst>
              <a:ext uri="{FF2B5EF4-FFF2-40B4-BE49-F238E27FC236}">
                <a16:creationId xmlns:a16="http://schemas.microsoft.com/office/drawing/2014/main" id="{9CA34B12-7218-8EE8-088D-36D17D263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9074" y="5720284"/>
            <a:ext cx="914400" cy="914400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40000"/>
              </a:lnSpc>
            </a:pPr>
            <a:r>
              <a:rPr lang="de-DE" sz="1300" b="1">
                <a:cs typeface="Calibri"/>
              </a:rPr>
              <a:t>Bitte fassen sie nicht </a:t>
            </a:r>
            <a:br>
              <a:rPr lang="de-DE" sz="1300" b="1">
                <a:cs typeface="Calibri"/>
              </a:rPr>
            </a:br>
            <a:r>
              <a:rPr lang="de-DE" sz="1300" b="1">
                <a:cs typeface="Calibri"/>
              </a:rPr>
              <a:t>die HDD an.</a:t>
            </a:r>
            <a:endParaRPr lang="de-DE" sz="1300" b="1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22FD0-34F3-4DC6-7F76-5F25E9F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Shingled</a:t>
            </a:r>
            <a:r>
              <a:rPr lang="de-DE"/>
              <a:t> </a:t>
            </a:r>
            <a:r>
              <a:rPr lang="de-DE" err="1"/>
              <a:t>Magnetic</a:t>
            </a:r>
            <a:r>
              <a:rPr lang="de-DE"/>
              <a:t> Recording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586E-82A2-ABC6-F668-50C283FF4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Technik </a:t>
            </a:r>
            <a:r>
              <a:rPr lang="en-US" err="1">
                <a:ea typeface="+mn-lt"/>
                <a:cs typeface="+mn-lt"/>
              </a:rPr>
              <a:t>zur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Datenspeicherung</a:t>
            </a:r>
            <a:r>
              <a:rPr lang="en-US">
                <a:ea typeface="+mn-lt"/>
                <a:cs typeface="+mn-lt"/>
              </a:rPr>
              <a:t> auf </a:t>
            </a:r>
            <a:br>
              <a:rPr lang="en-US">
                <a:ea typeface="+mn-lt"/>
                <a:cs typeface="+mn-lt"/>
              </a:rPr>
            </a:br>
            <a:r>
              <a:rPr lang="en-US" err="1">
                <a:ea typeface="+mn-lt"/>
                <a:cs typeface="+mn-lt"/>
              </a:rPr>
              <a:t>magnetischen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Datenträgern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C3B2A7"/>
              </a:buClr>
            </a:pPr>
            <a:r>
              <a:rPr lang="en-US" err="1">
                <a:ea typeface="+mn-lt"/>
                <a:cs typeface="+mn-lt"/>
              </a:rPr>
              <a:t>Wird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verwendet</a:t>
            </a:r>
            <a:r>
              <a:rPr lang="en-US">
                <a:ea typeface="+mn-lt"/>
                <a:cs typeface="+mn-lt"/>
              </a:rPr>
              <a:t>, um die </a:t>
            </a:r>
            <a:r>
              <a:rPr lang="en-US" err="1">
                <a:ea typeface="+mn-lt"/>
                <a:cs typeface="+mn-lt"/>
              </a:rPr>
              <a:t>Speicherdichte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erhöhen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Statt, </a:t>
            </a:r>
            <a:r>
              <a:rPr lang="en-US" err="1">
                <a:ea typeface="+mn-lt"/>
                <a:cs typeface="+mn-lt"/>
              </a:rPr>
              <a:t>dass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Spuren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einfach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nebeneinander</a:t>
            </a:r>
            <a:r>
              <a:rPr lang="en-US">
                <a:ea typeface="+mn-lt"/>
                <a:cs typeface="+mn-lt"/>
              </a:rPr>
              <a:t> </a:t>
            </a:r>
            <a:br>
              <a:rPr lang="en-US">
                <a:ea typeface="+mn-lt"/>
                <a:cs typeface="+mn-lt"/>
              </a:rPr>
            </a:br>
            <a:r>
              <a:rPr lang="en-US" err="1">
                <a:ea typeface="+mn-lt"/>
                <a:cs typeface="+mn-lt"/>
              </a:rPr>
              <a:t>geschrieben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werden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werden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leicht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überlappt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C3B2A7"/>
              </a:buClr>
            </a:pPr>
            <a:r>
              <a:rPr lang="en-US" err="1">
                <a:ea typeface="+mn-lt"/>
                <a:cs typeface="+mn-lt"/>
              </a:rPr>
              <a:t>Erhöht</a:t>
            </a:r>
            <a:r>
              <a:rPr lang="en-US">
                <a:ea typeface="+mn-lt"/>
                <a:cs typeface="+mn-lt"/>
              </a:rPr>
              <a:t> die </a:t>
            </a:r>
            <a:r>
              <a:rPr lang="en-US" err="1">
                <a:ea typeface="+mn-lt"/>
                <a:cs typeface="+mn-lt"/>
              </a:rPr>
              <a:t>Speicherdichte</a:t>
            </a:r>
            <a:r>
              <a:rPr lang="en-US">
                <a:ea typeface="+mn-lt"/>
                <a:cs typeface="+mn-lt"/>
              </a:rPr>
              <a:t>, da </a:t>
            </a:r>
            <a:r>
              <a:rPr lang="en-US" err="1">
                <a:ea typeface="+mn-lt"/>
                <a:cs typeface="+mn-lt"/>
              </a:rPr>
              <a:t>mehr</a:t>
            </a:r>
            <a:r>
              <a:rPr lang="en-US">
                <a:ea typeface="+mn-lt"/>
                <a:cs typeface="+mn-lt"/>
              </a:rPr>
              <a:t> Platz für Daten </a:t>
            </a:r>
            <a:r>
              <a:rPr lang="en-US" err="1">
                <a:ea typeface="+mn-lt"/>
                <a:cs typeface="+mn-lt"/>
              </a:rPr>
              <a:t>verfügbar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ist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 err="1"/>
              <a:t>Lesekopf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 </a:t>
            </a:r>
            <a:r>
              <a:rPr lang="en-US" err="1"/>
              <a:t>schmaler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Schreibkopf</a:t>
            </a:r>
            <a:r>
              <a:rPr lang="en-US"/>
              <a:t>, </a:t>
            </a:r>
            <a:r>
              <a:rPr lang="en-US" err="1"/>
              <a:t>weswegen</a:t>
            </a:r>
            <a:r>
              <a:rPr lang="en-US"/>
              <a:t> </a:t>
            </a:r>
            <a:r>
              <a:rPr lang="en-US" err="1"/>
              <a:t>alles</a:t>
            </a:r>
            <a:r>
              <a:rPr lang="en-US"/>
              <a:t> </a:t>
            </a:r>
            <a:r>
              <a:rPr lang="en-US" err="1"/>
              <a:t>noch</a:t>
            </a:r>
            <a:r>
              <a:rPr lang="en-US"/>
              <a:t> </a:t>
            </a:r>
            <a:r>
              <a:rPr lang="en-US" err="1"/>
              <a:t>perfekt</a:t>
            </a:r>
            <a:r>
              <a:rPr lang="en-US"/>
              <a:t> </a:t>
            </a:r>
            <a:r>
              <a:rPr lang="en-US" err="1"/>
              <a:t>lesbar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und </a:t>
            </a:r>
            <a:r>
              <a:rPr lang="en-US" err="1"/>
              <a:t>keine</a:t>
            </a:r>
            <a:r>
              <a:rPr lang="en-US"/>
              <a:t> Daten </a:t>
            </a:r>
            <a:r>
              <a:rPr lang="en-US" err="1"/>
              <a:t>verloren</a:t>
            </a:r>
            <a:r>
              <a:rPr lang="en-US"/>
              <a:t> </a:t>
            </a:r>
            <a:r>
              <a:rPr lang="en-US" err="1"/>
              <a:t>gehen</a:t>
            </a:r>
            <a:endParaRPr lang="en-US"/>
          </a:p>
          <a:p>
            <a:pPr>
              <a:buClr>
                <a:srgbClr val="C3B2A7"/>
              </a:buClr>
            </a:pPr>
            <a:endParaRPr lang="en-US"/>
          </a:p>
        </p:txBody>
      </p:sp>
      <p:pic>
        <p:nvPicPr>
          <p:cNvPr id="4" name="Picture 3" descr="Geschäftsmann präsentiert">
            <a:extLst>
              <a:ext uri="{FF2B5EF4-FFF2-40B4-BE49-F238E27FC236}">
                <a16:creationId xmlns:a16="http://schemas.microsoft.com/office/drawing/2014/main" id="{BC09885A-BB6D-72FE-12A8-C35797C9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766" y="5181600"/>
            <a:ext cx="2324778" cy="411479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C61C796-8F2C-4EA1-9847-BC80734EB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4" r="-282"/>
          <a:stretch/>
        </p:blipFill>
        <p:spPr>
          <a:xfrm>
            <a:off x="8290877" y="148635"/>
            <a:ext cx="3722596" cy="4220078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Grafik 8" descr="Magnet mit einfarbiger Füllung">
            <a:extLst>
              <a:ext uri="{FF2B5EF4-FFF2-40B4-BE49-F238E27FC236}">
                <a16:creationId xmlns:a16="http://schemas.microsoft.com/office/drawing/2014/main" id="{A772EBE0-08DE-B0C1-EC6D-0E7DE7F6F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360000">
            <a:off x="10054728" y="52118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0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72C2B58-9772-4A7F-901D-5A1BCDE55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B3E7D1-9B4D-44BA-87A2-2ED68788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267"/>
            <a:ext cx="7324929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E0241-3DEC-2102-D5DF-E8764578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71499"/>
            <a:ext cx="5596647" cy="12954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Logical Block </a:t>
            </a:r>
            <a:r>
              <a:rPr lang="en-US" err="1"/>
              <a:t>Adressing</a:t>
            </a:r>
            <a:r>
              <a:rPr lang="en-US"/>
              <a:t> (LBA)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97875-03AD-3FFD-F574-22B30588F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46876"/>
            <a:ext cx="5886421" cy="428390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rgbClr val="C3B2A7"/>
              </a:buClr>
            </a:pPr>
            <a:r>
              <a:rPr lang="en-US" sz="2200">
                <a:ea typeface="+mn-lt"/>
                <a:cs typeface="+mn-lt"/>
              </a:rPr>
              <a:t>Beim Logical Block </a:t>
            </a:r>
            <a:r>
              <a:rPr lang="en-US" sz="2200" err="1">
                <a:ea typeface="+mn-lt"/>
                <a:cs typeface="+mn-lt"/>
              </a:rPr>
              <a:t>Adressing</a:t>
            </a:r>
            <a:r>
              <a:rPr lang="en-US" sz="2200">
                <a:ea typeface="+mn-lt"/>
                <a:cs typeface="+mn-lt"/>
              </a:rPr>
              <a:t> </a:t>
            </a:r>
            <a:br>
              <a:rPr lang="en-US" sz="2200">
                <a:ea typeface="+mn-lt"/>
                <a:cs typeface="+mn-lt"/>
              </a:rPr>
            </a:br>
            <a:r>
              <a:rPr lang="en-US" sz="2200" err="1">
                <a:ea typeface="+mn-lt"/>
                <a:cs typeface="+mn-lt"/>
              </a:rPr>
              <a:t>handelt</a:t>
            </a:r>
            <a:r>
              <a:rPr lang="en-US" sz="2200">
                <a:ea typeface="+mn-lt"/>
                <a:cs typeface="+mn-lt"/>
              </a:rPr>
              <a:t> es </a:t>
            </a:r>
            <a:r>
              <a:rPr lang="en-US" sz="2200" err="1">
                <a:ea typeface="+mn-lt"/>
                <a:cs typeface="+mn-lt"/>
              </a:rPr>
              <a:t>sich</a:t>
            </a:r>
            <a:r>
              <a:rPr lang="en-US" sz="2200">
                <a:ea typeface="+mn-lt"/>
                <a:cs typeface="+mn-lt"/>
              </a:rPr>
              <a:t> um die </a:t>
            </a:r>
            <a:r>
              <a:rPr lang="en-US" sz="2200" err="1">
                <a:ea typeface="+mn-lt"/>
                <a:cs typeface="+mn-lt"/>
              </a:rPr>
              <a:t>logische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Adressierung</a:t>
            </a:r>
            <a:r>
              <a:rPr lang="en-US" sz="2200">
                <a:ea typeface="+mn-lt"/>
                <a:cs typeface="+mn-lt"/>
              </a:rPr>
              <a:t> von </a:t>
            </a:r>
            <a:r>
              <a:rPr lang="en-US" sz="2200" err="1">
                <a:ea typeface="+mn-lt"/>
                <a:cs typeface="+mn-lt"/>
              </a:rPr>
              <a:t>Blöcken</a:t>
            </a:r>
            <a:endParaRPr lang="en-US" sz="2200">
              <a:ea typeface="+mn-lt"/>
              <a:cs typeface="+mn-lt"/>
            </a:endParaRPr>
          </a:p>
          <a:p>
            <a:pPr>
              <a:buClr>
                <a:srgbClr val="C3B2A7"/>
              </a:buClr>
            </a:pPr>
            <a:r>
              <a:rPr lang="en-US" sz="2200" err="1"/>
              <a:t>Addressiert</a:t>
            </a:r>
            <a:r>
              <a:rPr lang="en-US" sz="2200"/>
              <a:t> </a:t>
            </a:r>
            <a:r>
              <a:rPr lang="en-US" sz="2200" err="1"/>
              <a:t>Blöcke</a:t>
            </a:r>
            <a:r>
              <a:rPr lang="en-US" sz="2200"/>
              <a:t> für </a:t>
            </a:r>
            <a:r>
              <a:rPr lang="en-US" sz="2200" err="1"/>
              <a:t>schnelleren</a:t>
            </a:r>
            <a:r>
              <a:rPr lang="en-US" sz="2200"/>
              <a:t> </a:t>
            </a:r>
            <a:r>
              <a:rPr lang="en-US" sz="2200" err="1"/>
              <a:t>Zugriff</a:t>
            </a:r>
            <a:endParaRPr lang="en-US" sz="2200"/>
          </a:p>
          <a:p>
            <a:pPr>
              <a:buClr>
                <a:srgbClr val="C3B2A7"/>
              </a:buClr>
            </a:pPr>
            <a:r>
              <a:rPr lang="en-US" sz="2200" err="1"/>
              <a:t>Erhöht</a:t>
            </a:r>
            <a:r>
              <a:rPr lang="en-US" sz="2200"/>
              <a:t> die </a:t>
            </a:r>
            <a:r>
              <a:rPr lang="en-US" sz="2200" err="1"/>
              <a:t>Speicherkapazität</a:t>
            </a:r>
            <a:endParaRPr lang="en-US" sz="2200"/>
          </a:p>
          <a:p>
            <a:pPr>
              <a:buClr>
                <a:srgbClr val="C3B2A7"/>
              </a:buClr>
            </a:pPr>
            <a:r>
              <a:rPr lang="en-US" sz="2200" err="1"/>
              <a:t>Ermöglicht</a:t>
            </a:r>
            <a:r>
              <a:rPr lang="en-US" sz="2200"/>
              <a:t> </a:t>
            </a:r>
            <a:r>
              <a:rPr lang="en-US" sz="2200" err="1"/>
              <a:t>auch</a:t>
            </a:r>
            <a:r>
              <a:rPr lang="en-US" sz="2200"/>
              <a:t> </a:t>
            </a:r>
            <a:r>
              <a:rPr lang="en-US" sz="2200" err="1"/>
              <a:t>Kompabilität</a:t>
            </a:r>
            <a:r>
              <a:rPr lang="en-US" sz="2200"/>
              <a:t> </a:t>
            </a:r>
            <a:r>
              <a:rPr lang="en-US" sz="2200" err="1"/>
              <a:t>mit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älteren Systemen</a:t>
            </a:r>
          </a:p>
        </p:txBody>
      </p:sp>
      <p:pic>
        <p:nvPicPr>
          <p:cNvPr id="9" name="Picture 8" descr="Geschäftsmann präsentiert">
            <a:extLst>
              <a:ext uri="{FF2B5EF4-FFF2-40B4-BE49-F238E27FC236}">
                <a16:creationId xmlns:a16="http://schemas.microsoft.com/office/drawing/2014/main" id="{0A73A2A1-8B84-9119-A399-99E964ED9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766" y="5181600"/>
            <a:ext cx="2324778" cy="4114798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4C8C4193-DA13-B8FF-A3E1-28EFD50A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129" y="4938713"/>
            <a:ext cx="1385687" cy="1413054"/>
          </a:xfrm>
          <a:prstGeom prst="rect">
            <a:avLst/>
          </a:prstGeom>
        </p:spPr>
      </p:pic>
      <p:pic>
        <p:nvPicPr>
          <p:cNvPr id="4" name="Picture 5" descr="A picture containing text, hard disc, electronics, drive&#10;&#10;Description automatically generated">
            <a:extLst>
              <a:ext uri="{FF2B5EF4-FFF2-40B4-BE49-F238E27FC236}">
                <a16:creationId xmlns:a16="http://schemas.microsoft.com/office/drawing/2014/main" id="{EDFDDE3A-1D44-3EDA-C87B-15554B5F57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58"/>
          <a:stretch/>
        </p:blipFill>
        <p:spPr>
          <a:xfrm>
            <a:off x="7317226" y="244407"/>
            <a:ext cx="5039651" cy="32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50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dissolve/>
      </p:transition>
    </mc:Choice>
    <mc:Fallback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9">
            <a:extLst>
              <a:ext uri="{FF2B5EF4-FFF2-40B4-BE49-F238E27FC236}">
                <a16:creationId xmlns:a16="http://schemas.microsoft.com/office/drawing/2014/main" id="{61D0D263-5BFE-A7AC-6027-83B294AF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588" y="-158222"/>
            <a:ext cx="4874216" cy="4294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9" name="Arrow: Bent 618">
            <a:extLst>
              <a:ext uri="{FF2B5EF4-FFF2-40B4-BE49-F238E27FC236}">
                <a16:creationId xmlns:a16="http://schemas.microsoft.com/office/drawing/2014/main" id="{A05BA140-4F29-E3FE-0573-48BA043D79E6}"/>
              </a:ext>
            </a:extLst>
          </p:cNvPr>
          <p:cNvSpPr/>
          <p:nvPr/>
        </p:nvSpPr>
        <p:spPr>
          <a:xfrm>
            <a:off x="5197162" y="2701880"/>
            <a:ext cx="1824507" cy="2331076"/>
          </a:xfrm>
          <a:prstGeom prst="ben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" name="Diagram 15">
            <a:extLst>
              <a:ext uri="{FF2B5EF4-FFF2-40B4-BE49-F238E27FC236}">
                <a16:creationId xmlns:a16="http://schemas.microsoft.com/office/drawing/2014/main" id="{73AA485C-C90F-5771-56DF-243526C1A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487061"/>
              </p:ext>
            </p:extLst>
          </p:nvPr>
        </p:nvGraphicFramePr>
        <p:xfrm>
          <a:off x="1063925" y="507521"/>
          <a:ext cx="10064150" cy="5842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3A3B122-4D18-7C66-42DF-874FC61E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Zyklus</a:t>
            </a:r>
          </a:p>
        </p:txBody>
      </p:sp>
      <p:pic>
        <p:nvPicPr>
          <p:cNvPr id="47" name="Picture 6" descr="Geschäftsmann präsentiert">
            <a:extLst>
              <a:ext uri="{FF2B5EF4-FFF2-40B4-BE49-F238E27FC236}">
                <a16:creationId xmlns:a16="http://schemas.microsoft.com/office/drawing/2014/main" id="{BCD00CCD-8FD0-FB2B-D24B-41993C8744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0513" y="4763037"/>
            <a:ext cx="2324778" cy="4114798"/>
          </a:xfrm>
          <a:prstGeom prst="rect">
            <a:avLst/>
          </a:prstGeom>
        </p:spPr>
      </p:pic>
      <p:sp>
        <p:nvSpPr>
          <p:cNvPr id="547" name="TextBox 546">
            <a:extLst>
              <a:ext uri="{FF2B5EF4-FFF2-40B4-BE49-F238E27FC236}">
                <a16:creationId xmlns:a16="http://schemas.microsoft.com/office/drawing/2014/main" id="{8C320FAA-6089-6A0E-1199-4E78ABF355BF}"/>
              </a:ext>
            </a:extLst>
          </p:cNvPr>
          <p:cNvSpPr txBox="1"/>
          <p:nvPr/>
        </p:nvSpPr>
        <p:spPr>
          <a:xfrm>
            <a:off x="1733281" y="1349598"/>
            <a:ext cx="33002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der </a:t>
            </a:r>
            <a:r>
              <a:rPr lang="en-US" sz="2400" err="1"/>
              <a:t>Textplatte</a:t>
            </a:r>
            <a:endParaRPr lang="en-US" sz="2400"/>
          </a:p>
        </p:txBody>
      </p:sp>
      <p:pic>
        <p:nvPicPr>
          <p:cNvPr id="620" name="Picture 620">
            <a:extLst>
              <a:ext uri="{FF2B5EF4-FFF2-40B4-BE49-F238E27FC236}">
                <a16:creationId xmlns:a16="http://schemas.microsoft.com/office/drawing/2014/main" id="{0B503AE2-96F9-512A-173F-4BFB696B96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44699" y="4502941"/>
            <a:ext cx="2743200" cy="2752725"/>
          </a:xfrm>
          <a:prstGeom prst="rect">
            <a:avLst/>
          </a:prstGeom>
        </p:spPr>
      </p:pic>
      <p:graphicFrame>
        <p:nvGraphicFramePr>
          <p:cNvPr id="622" name="Diagram 15">
            <a:extLst>
              <a:ext uri="{FF2B5EF4-FFF2-40B4-BE49-F238E27FC236}">
                <a16:creationId xmlns:a16="http://schemas.microsoft.com/office/drawing/2014/main" id="{C0EC5B0F-20C6-6C36-1BC2-060FFDFC5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646128"/>
              </p:ext>
            </p:extLst>
          </p:nvPr>
        </p:nvGraphicFramePr>
        <p:xfrm>
          <a:off x="9330014" y="4759695"/>
          <a:ext cx="1574827" cy="88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2" name="Picture 32" descr="Telescope">
            <a:extLst>
              <a:ext uri="{FF2B5EF4-FFF2-40B4-BE49-F238E27FC236}">
                <a16:creationId xmlns:a16="http://schemas.microsoft.com/office/drawing/2014/main" id="{75ECC9E7-B0E3-8EE8-2535-631DEA1F5E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380000">
            <a:off x="1385455" y="4939628"/>
            <a:ext cx="1094509" cy="71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387BEF8-6B9E-4EC6-A7F2-5D83CE6ED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A387BEF8-6B9E-4EC6-A7F2-5D83CE6ED8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CBB32A1-160A-4CFA-9872-BC31CD0E8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5CBB32A1-160A-4CFA-9872-BC31CD0E8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47F1149-BC40-44D2-9C03-A7FBFDF329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graphicEl>
                                              <a:dgm id="{E47F1149-BC40-44D2-9C03-A7FBFDF329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782E01-BD14-41E9-9852-64E7CFEBE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C9782E01-BD14-41E9-9852-64E7CFEBEA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ABB24BE-E041-4C4E-9CB7-DF021469E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BABB24BE-E041-4C4E-9CB7-DF021469E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297DE5E-143F-419E-A788-34021F59D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graphicEl>
                                              <a:dgm id="{5297DE5E-143F-419E-A788-34021F59D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 animBg="1"/>
      <p:bldGraphic spid="15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F029F18-8997-74BA-F064-4E4504BD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45" y="1051"/>
            <a:ext cx="5942625" cy="681995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EF0239-D2DF-6C15-7A76-49B1812E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" y="502920"/>
            <a:ext cx="6153349" cy="1325563"/>
          </a:xfrm>
          <a:solidFill>
            <a:srgbClr val="FFFFFF">
              <a:alpha val="85000"/>
            </a:srgbClr>
          </a:solidFill>
        </p:spPr>
        <p:txBody>
          <a:bodyPr/>
          <a:lstStyle/>
          <a:p>
            <a:r>
              <a:rPr lang="de-DE"/>
              <a:t>    Defragmentierung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5D285C-E3E5-5155-959D-AB18C2B2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43" y="1830751"/>
            <a:ext cx="5937916" cy="5022931"/>
          </a:xfrm>
          <a:solidFill>
            <a:srgbClr val="FFFFFF">
              <a:alpha val="73000"/>
            </a:srgbClr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731520">
              <a:buClr>
                <a:srgbClr val="C3B2A7"/>
              </a:buClr>
            </a:pPr>
            <a:r>
              <a:rPr lang="de-DE" sz="2200">
                <a:latin typeface="Arial"/>
                <a:cs typeface="Arial"/>
              </a:rPr>
              <a:t>Daten fragmentieren durch </a:t>
            </a:r>
            <a:r>
              <a:rPr lang="de-DE" sz="2200" err="1">
                <a:latin typeface="Arial"/>
                <a:cs typeface="Arial"/>
              </a:rPr>
              <a:t>änderungen</a:t>
            </a:r>
            <a:r>
              <a:rPr lang="de-DE" sz="2200">
                <a:latin typeface="Arial"/>
                <a:cs typeface="Arial"/>
              </a:rPr>
              <a:t> mit der Zeit</a:t>
            </a:r>
            <a:endParaRPr lang="en-US" sz="2200">
              <a:latin typeface="Arial"/>
              <a:cs typeface="Arial"/>
            </a:endParaRPr>
          </a:p>
          <a:p>
            <a:pPr marL="731520">
              <a:buClr>
                <a:srgbClr val="C3B2A7"/>
              </a:buClr>
            </a:pPr>
            <a:r>
              <a:rPr lang="de-DE" sz="2200">
                <a:latin typeface="Arial"/>
                <a:cs typeface="Arial"/>
              </a:rPr>
              <a:t>Lesen dauert länger und wird </a:t>
            </a:r>
            <a:r>
              <a:rPr lang="de-DE" sz="2200" err="1">
                <a:latin typeface="Arial"/>
                <a:cs typeface="Arial"/>
              </a:rPr>
              <a:t>innefizient</a:t>
            </a:r>
            <a:endParaRPr lang="de-DE" sz="2200">
              <a:latin typeface="Arial"/>
              <a:cs typeface="Arial"/>
            </a:endParaRPr>
          </a:p>
          <a:p>
            <a:pPr marL="731520">
              <a:buClr>
                <a:srgbClr val="C3B2A7"/>
              </a:buClr>
            </a:pPr>
            <a:r>
              <a:rPr lang="de-DE" sz="2200">
                <a:latin typeface="Arial"/>
                <a:cs typeface="Arial"/>
              </a:rPr>
              <a:t>Fragmentierte heißt, eine Datei ist über mehrere Orte auf der Festplatte verteilt</a:t>
            </a:r>
            <a:endParaRPr lang="en-US" sz="2200">
              <a:latin typeface="Arial"/>
              <a:cs typeface="Arial"/>
            </a:endParaRPr>
          </a:p>
          <a:p>
            <a:pPr marL="731520">
              <a:buClr>
                <a:srgbClr val="C3B2A7"/>
              </a:buClr>
            </a:pPr>
            <a:r>
              <a:rPr lang="de-DE" sz="2200">
                <a:latin typeface="Arial"/>
                <a:cs typeface="Arial"/>
              </a:rPr>
              <a:t>Die Defragmentierung verschiebt die Daten, so dass sie wieder zusammen liegen</a:t>
            </a:r>
          </a:p>
        </p:txBody>
      </p:sp>
      <p:pic>
        <p:nvPicPr>
          <p:cNvPr id="6" name="Picture 6" descr="Geschäftsmann präsentiert">
            <a:extLst>
              <a:ext uri="{FF2B5EF4-FFF2-40B4-BE49-F238E27FC236}">
                <a16:creationId xmlns:a16="http://schemas.microsoft.com/office/drawing/2014/main" id="{F3FA7494-8DBF-A31E-9D77-89DEF91AF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513" y="4763037"/>
            <a:ext cx="2324778" cy="411479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03B15CB-6DA4-82D4-798C-5C26E8BB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762" y="4822200"/>
            <a:ext cx="1000125" cy="923925"/>
          </a:xfrm>
          <a:prstGeom prst="rect">
            <a:avLst/>
          </a:prstGeom>
        </p:spPr>
      </p:pic>
      <p:pic>
        <p:nvPicPr>
          <p:cNvPr id="7" name="Picture 7" descr="Ein Bild, das Text, Person, Im Haus, Wand enthält.&#10;&#10;Beschreibung automatisch generiert.">
            <a:extLst>
              <a:ext uri="{FF2B5EF4-FFF2-40B4-BE49-F238E27FC236}">
                <a16:creationId xmlns:a16="http://schemas.microsoft.com/office/drawing/2014/main" id="{64B843B5-A9C4-A0C6-69BB-AED96323AF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7" r="16782" b="83"/>
          <a:stretch/>
        </p:blipFill>
        <p:spPr>
          <a:xfrm>
            <a:off x="6172231" y="564658"/>
            <a:ext cx="4894882" cy="3429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A55FAD-77B7-31C4-DFF8-9813D855ABB4}"/>
              </a:ext>
            </a:extLst>
          </p:cNvPr>
          <p:cNvSpPr txBox="1"/>
          <p:nvPr/>
        </p:nvSpPr>
        <p:spPr>
          <a:xfrm>
            <a:off x="6096001" y="3990109"/>
            <a:ext cx="54725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Schon </a:t>
            </a:r>
            <a:r>
              <a:rPr lang="en-US" err="1"/>
              <a:t>defragmentiert</a:t>
            </a:r>
            <a:r>
              <a:rPr lang="en-US"/>
              <a:t>? Er </a:t>
            </a:r>
            <a:r>
              <a:rPr lang="en-US" err="1"/>
              <a:t>weiß</a:t>
            </a:r>
            <a:r>
              <a:rPr lang="en-US"/>
              <a:t> </a:t>
            </a:r>
            <a:r>
              <a:rPr lang="en-US" err="1"/>
              <a:t>wie</a:t>
            </a:r>
            <a:r>
              <a:rPr lang="en-US"/>
              <a:t> es </a:t>
            </a:r>
            <a:r>
              <a:rPr lang="en-US" err="1"/>
              <a:t>geht</a:t>
            </a:r>
            <a:r>
              <a:rPr lang="en-US"/>
              <a:t>!</a:t>
            </a:r>
          </a:p>
          <a:p>
            <a:r>
              <a:rPr lang="en-US" err="1"/>
              <a:t>Werde</a:t>
            </a:r>
            <a:r>
              <a:rPr lang="en-US"/>
              <a:t> </a:t>
            </a:r>
            <a:r>
              <a:rPr lang="en-US" err="1"/>
              <a:t>jetzt</a:t>
            </a:r>
            <a:r>
              <a:rPr lang="en-US"/>
              <a:t> </a:t>
            </a:r>
            <a:r>
              <a:rPr lang="en-US" err="1"/>
              <a:t>wie</a:t>
            </a:r>
            <a:r>
              <a:rPr lang="en-US"/>
              <a:t> 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C32B0-A7ED-27C7-7EB6-B48A4E1DC84D}"/>
              </a:ext>
            </a:extLst>
          </p:cNvPr>
          <p:cNvSpPr txBox="1"/>
          <p:nvPr/>
        </p:nvSpPr>
        <p:spPr>
          <a:xfrm>
            <a:off x="6170083" y="563562"/>
            <a:ext cx="2116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err="1">
                <a:solidFill>
                  <a:schemeClr val="bg1"/>
                </a:solidFill>
              </a:rPr>
              <a:t>Serviervorschlag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00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Waterfall between large hills">
            <a:extLst>
              <a:ext uri="{FF2B5EF4-FFF2-40B4-BE49-F238E27FC236}">
                <a16:creationId xmlns:a16="http://schemas.microsoft.com/office/drawing/2014/main" id="{A99143D6-B2D1-EC2C-6D3E-22FDC854D0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2728" y="-299"/>
            <a:ext cx="12192693" cy="685299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AD767-9062-D807-93D5-AB0D9542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48" y="336666"/>
            <a:ext cx="10396011" cy="1491817"/>
          </a:xfrm>
        </p:spPr>
        <p:txBody>
          <a:bodyPr>
            <a:normAutofit/>
          </a:bodyPr>
          <a:lstStyle/>
          <a:p>
            <a:r>
              <a:rPr lang="en-US" sz="6000" err="1"/>
              <a:t>Quellen</a:t>
            </a:r>
            <a:r>
              <a:rPr lang="en-US" sz="6000"/>
              <a:t> 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FA8A2CDF-475C-BE81-070A-8AC0A9827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54" y="4943474"/>
            <a:ext cx="1537855" cy="864178"/>
          </a:xfrm>
          <a:prstGeom prst="rect">
            <a:avLst/>
          </a:prstGeom>
        </p:spPr>
      </p:pic>
      <p:pic>
        <p:nvPicPr>
          <p:cNvPr id="11" name="Picture 11" descr="Businessman shrugging">
            <a:extLst>
              <a:ext uri="{FF2B5EF4-FFF2-40B4-BE49-F238E27FC236}">
                <a16:creationId xmlns:a16="http://schemas.microsoft.com/office/drawing/2014/main" id="{F9C3AEBD-472E-4CA2-ECD4-60382BBA8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969" y="3158836"/>
            <a:ext cx="1035152" cy="2299854"/>
          </a:xfrm>
          <a:prstGeom prst="rect">
            <a:avLst/>
          </a:prstGeom>
        </p:spPr>
      </p:pic>
      <p:pic>
        <p:nvPicPr>
          <p:cNvPr id="4" name="Grafik 6" descr="Ein Bild, das Logo enthält.&#10;&#10;Beschreibung automatisch generiert.">
            <a:extLst>
              <a:ext uri="{FF2B5EF4-FFF2-40B4-BE49-F238E27FC236}">
                <a16:creationId xmlns:a16="http://schemas.microsoft.com/office/drawing/2014/main" id="{9F10E415-C550-DBB3-4FFA-D4A485A85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34" y="4351478"/>
            <a:ext cx="3341223" cy="18946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B8F3D2-7690-6971-E01E-100A81C2659C}"/>
              </a:ext>
            </a:extLst>
          </p:cNvPr>
          <p:cNvSpPr/>
          <p:nvPr/>
        </p:nvSpPr>
        <p:spPr>
          <a:xfrm>
            <a:off x="305872" y="1561562"/>
            <a:ext cx="2994338" cy="96592"/>
          </a:xfrm>
          <a:prstGeom prst="rect">
            <a:avLst/>
          </a:prstGeom>
          <a:solidFill>
            <a:srgbClr val="FFFFF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11" descr="Piratenschiff">
            <a:extLst>
              <a:ext uri="{FF2B5EF4-FFF2-40B4-BE49-F238E27FC236}">
                <a16:creationId xmlns:a16="http://schemas.microsoft.com/office/drawing/2014/main" id="{6719CEDA-9055-A2F3-4D78-B0C89D558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0812" y="3240273"/>
            <a:ext cx="1835523" cy="2472953"/>
          </a:xfrm>
          <a:prstGeom prst="rect">
            <a:avLst/>
          </a:prstGeom>
        </p:spPr>
      </p:pic>
      <p:pic>
        <p:nvPicPr>
          <p:cNvPr id="7" name="Grafik 8" descr="Geschäftsmann mit Daumen nach oben">
            <a:extLst>
              <a:ext uri="{FF2B5EF4-FFF2-40B4-BE49-F238E27FC236}">
                <a16:creationId xmlns:a16="http://schemas.microsoft.com/office/drawing/2014/main" id="{AF05C5AB-93EC-599C-2138-EF375E453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4260" y="3031298"/>
            <a:ext cx="332575" cy="100416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782B76D-D307-7EFC-981E-309D9D5FF0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38" t="-134" r="-657" b="75601"/>
          <a:stretch/>
        </p:blipFill>
        <p:spPr>
          <a:xfrm rot="-480000">
            <a:off x="21605" y="5615206"/>
            <a:ext cx="1453899" cy="109606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741861-A12F-05EC-8B96-9C4E1056A54A}"/>
              </a:ext>
            </a:extLst>
          </p:cNvPr>
          <p:cNvSpPr/>
          <p:nvPr/>
        </p:nvSpPr>
        <p:spPr>
          <a:xfrm>
            <a:off x="3879272" y="498764"/>
            <a:ext cx="7758545" cy="5860470"/>
          </a:xfrm>
          <a:prstGeom prst="roundRect">
            <a:avLst/>
          </a:prstGeom>
          <a:solidFill>
            <a:srgbClr val="072236">
              <a:alpha val="50000"/>
            </a:srgbClr>
          </a:solidFill>
          <a:ln w="57150">
            <a:solidFill>
              <a:srgbClr val="242629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algn="ctr">
              <a:lnSpc>
                <a:spcPct val="150000"/>
              </a:lnSpc>
            </a:pPr>
            <a:r>
              <a:rPr lang="en-US" sz="2000" b="1" i="1">
                <a:latin typeface="Times New Roman"/>
                <a:ea typeface="KaiTi"/>
                <a:cs typeface="Arial"/>
              </a:rPr>
              <a:t>PowerPoint Stock Images</a:t>
            </a:r>
            <a:endParaRPr lang="en-US" sz="2000" b="1" i="1">
              <a:latin typeface="Times New Roman"/>
              <a:ea typeface="KaiTi"/>
              <a:cs typeface="Times New Roman"/>
            </a:endParaRPr>
          </a:p>
          <a:p>
            <a:pPr marL="285750" algn="ctr">
              <a:lnSpc>
                <a:spcPct val="150000"/>
              </a:lnSpc>
            </a:pPr>
            <a:r>
              <a:rPr lang="en-US" sz="2000" b="1" i="1">
                <a:latin typeface="Times New Roman"/>
                <a:ea typeface="KaiTi"/>
                <a:cs typeface="Arial"/>
              </a:rPr>
              <a:t>pixel-sorter.com</a:t>
            </a:r>
          </a:p>
          <a:p>
            <a:pPr marL="285750" algn="ctr">
              <a:lnSpc>
                <a:spcPct val="150000"/>
              </a:lnSpc>
            </a:pPr>
            <a:r>
              <a:rPr lang="en-US" sz="2000" b="1" i="1">
                <a:latin typeface="Times New Roman"/>
                <a:ea typeface="KaiTi"/>
                <a:cs typeface="Arial"/>
              </a:rPr>
              <a:t>geizhals.de</a:t>
            </a:r>
          </a:p>
          <a:p>
            <a:pPr marL="285750" algn="ctr">
              <a:lnSpc>
                <a:spcPct val="150000"/>
              </a:lnSpc>
            </a:pPr>
            <a:r>
              <a:rPr lang="en-US" sz="2000" b="1" i="1">
                <a:latin typeface="Times New Roman"/>
                <a:ea typeface="KaiTi"/>
                <a:cs typeface="Arial"/>
              </a:rPr>
              <a:t>thomas-krenn.com</a:t>
            </a:r>
          </a:p>
          <a:p>
            <a:pPr marL="285750" algn="ctr">
              <a:lnSpc>
                <a:spcPct val="150000"/>
              </a:lnSpc>
            </a:pPr>
            <a:r>
              <a:rPr lang="en-US" sz="2000" b="1" i="1">
                <a:latin typeface="Times New Roman"/>
                <a:ea typeface="KaiTi"/>
                <a:cs typeface="Arial"/>
              </a:rPr>
              <a:t>prezi.com</a:t>
            </a:r>
          </a:p>
          <a:p>
            <a:pPr marL="285750" algn="ctr">
              <a:lnSpc>
                <a:spcPct val="150000"/>
              </a:lnSpc>
            </a:pPr>
            <a:r>
              <a:rPr lang="en-US" sz="2000" b="1" i="1">
                <a:latin typeface="Times New Roman"/>
                <a:ea typeface="KaiTi"/>
                <a:cs typeface="Arial"/>
              </a:rPr>
              <a:t>itwissen.info</a:t>
            </a:r>
          </a:p>
          <a:p>
            <a:pPr marL="285750" algn="ctr">
              <a:lnSpc>
                <a:spcPct val="150000"/>
              </a:lnSpc>
            </a:pPr>
            <a:r>
              <a:rPr lang="en-US" sz="2000" b="1" i="1" err="1">
                <a:latin typeface="Times New Roman"/>
                <a:ea typeface="KaiTi"/>
                <a:cs typeface="Arial"/>
              </a:rPr>
              <a:t>Gewisse</a:t>
            </a:r>
            <a:r>
              <a:rPr lang="en-US" sz="2000" b="1" i="1">
                <a:latin typeface="Times New Roman"/>
                <a:ea typeface="KaiTi"/>
                <a:cs typeface="Arial"/>
              </a:rPr>
              <a:t> GPT4 </a:t>
            </a:r>
            <a:r>
              <a:rPr lang="en-US" sz="2000" b="1" i="1" err="1">
                <a:latin typeface="Times New Roman"/>
                <a:ea typeface="KaiTi"/>
                <a:cs typeface="Arial"/>
              </a:rPr>
              <a:t>Schnittstelle</a:t>
            </a:r>
            <a:endParaRPr lang="en-US" sz="2000" b="1" i="1">
              <a:latin typeface="Times New Roman"/>
              <a:ea typeface="KaiTi"/>
              <a:cs typeface="Arial"/>
            </a:endParaRPr>
          </a:p>
          <a:p>
            <a:pPr marL="285750" algn="ctr">
              <a:lnSpc>
                <a:spcPct val="150000"/>
              </a:lnSpc>
            </a:pPr>
            <a:r>
              <a:rPr lang="en-US" sz="2000" b="1" i="1">
                <a:latin typeface="Times New Roman"/>
                <a:ea typeface="KaiTi"/>
                <a:cs typeface="Arial"/>
              </a:rPr>
              <a:t>superuser.com</a:t>
            </a:r>
          </a:p>
          <a:p>
            <a:pPr marL="285750" algn="ctr">
              <a:lnSpc>
                <a:spcPct val="150000"/>
              </a:lnSpc>
            </a:pPr>
            <a:r>
              <a:rPr lang="en-US" sz="2000" b="1" i="1">
                <a:latin typeface="Times New Roman"/>
                <a:ea typeface="KaiTi"/>
                <a:cs typeface="Arial"/>
              </a:rPr>
              <a:t>översetter.de</a:t>
            </a:r>
          </a:p>
        </p:txBody>
      </p:sp>
      <p:pic>
        <p:nvPicPr>
          <p:cNvPr id="12" name="Grafik 12" descr="Denkendes Huhn">
            <a:extLst>
              <a:ext uri="{FF2B5EF4-FFF2-40B4-BE49-F238E27FC236}">
                <a16:creationId xmlns:a16="http://schemas.microsoft.com/office/drawing/2014/main" id="{29A301EC-F25B-E5BA-9C60-B5FF15093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5472" y="4311062"/>
            <a:ext cx="726142" cy="7037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4D0799-9F93-743E-DDBF-AC6E7455DFD5}"/>
              </a:ext>
            </a:extLst>
          </p:cNvPr>
          <p:cNvSpPr txBox="1"/>
          <p:nvPr/>
        </p:nvSpPr>
        <p:spPr>
          <a:xfrm>
            <a:off x="309966" y="1846881"/>
            <a:ext cx="328047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venir Next LT Pro"/>
                <a:cs typeface="Arial"/>
              </a:rPr>
              <a:t>Wi </a:t>
            </a:r>
            <a:r>
              <a:rPr lang="en-US" b="1" err="1">
                <a:solidFill>
                  <a:schemeClr val="bg1"/>
                </a:solidFill>
                <a:latin typeface="Avenir Next LT Pro"/>
                <a:cs typeface="Arial"/>
              </a:rPr>
              <a:t>hööpt</a:t>
            </a:r>
            <a:r>
              <a:rPr lang="en-US" b="1">
                <a:solidFill>
                  <a:schemeClr val="bg1"/>
                </a:solidFill>
                <a:latin typeface="Avenir Next LT Pro"/>
                <a:cs typeface="Arial"/>
              </a:rPr>
              <a:t>, </a:t>
            </a:r>
            <a:r>
              <a:rPr lang="en-US" b="1" err="1">
                <a:solidFill>
                  <a:schemeClr val="bg1"/>
                </a:solidFill>
                <a:latin typeface="Avenir Next LT Pro"/>
                <a:cs typeface="Arial"/>
              </a:rPr>
              <a:t>uns</a:t>
            </a:r>
            <a:r>
              <a:rPr lang="en-US" b="1">
                <a:solidFill>
                  <a:schemeClr val="bg1"/>
                </a:solidFill>
                <a:latin typeface="Avenir Next LT Pro"/>
                <a:cs typeface="Arial"/>
              </a:rPr>
              <a:t> </a:t>
            </a:r>
            <a:r>
              <a:rPr lang="en-US" b="1" err="1">
                <a:solidFill>
                  <a:schemeClr val="bg1"/>
                </a:solidFill>
                <a:latin typeface="Avenir Next LT Pro"/>
                <a:cs typeface="Arial"/>
              </a:rPr>
              <a:t>Präsentatschoon</a:t>
            </a:r>
            <a:r>
              <a:rPr lang="en-US" b="1">
                <a:solidFill>
                  <a:schemeClr val="bg1"/>
                </a:solidFill>
                <a:latin typeface="Avenir Next LT Pro"/>
                <a:cs typeface="Arial"/>
              </a:rPr>
              <a:t> </a:t>
            </a:r>
            <a:r>
              <a:rPr lang="en-US" b="1" err="1">
                <a:solidFill>
                  <a:schemeClr val="bg1"/>
                </a:solidFill>
                <a:latin typeface="Avenir Next LT Pro"/>
                <a:cs typeface="Arial"/>
              </a:rPr>
              <a:t>hett</a:t>
            </a:r>
            <a:r>
              <a:rPr lang="en-US" b="1">
                <a:solidFill>
                  <a:schemeClr val="bg1"/>
                </a:solidFill>
                <a:latin typeface="Avenir Next LT Pro"/>
                <a:cs typeface="Arial"/>
              </a:rPr>
              <a:t> jo </a:t>
            </a:r>
            <a:r>
              <a:rPr lang="en-US" b="1" err="1">
                <a:solidFill>
                  <a:schemeClr val="bg1"/>
                </a:solidFill>
                <a:latin typeface="Avenir Next LT Pro"/>
                <a:cs typeface="Arial"/>
              </a:rPr>
              <a:t>gefullen</a:t>
            </a:r>
            <a:r>
              <a:rPr lang="en-US">
                <a:solidFill>
                  <a:srgbClr val="000000"/>
                </a:solidFill>
                <a:latin typeface="Avenir Next LT Pro"/>
                <a:cs typeface="Arial"/>
              </a:rPr>
              <a:t> 😊</a:t>
            </a:r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D77C4-DB6B-B155-3DBA-6AEE37AD9B36}"/>
              </a:ext>
            </a:extLst>
          </p:cNvPr>
          <p:cNvSpPr txBox="1"/>
          <p:nvPr/>
        </p:nvSpPr>
        <p:spPr>
          <a:xfrm>
            <a:off x="1467555" y="6364110"/>
            <a:ext cx="211666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</a:t>
            </a:r>
            <a:r>
              <a:rPr lang="en-US" err="1"/>
              <a:t>haaner</a:t>
            </a:r>
            <a:r>
              <a:rPr lang="en-US"/>
              <a:t> </a:t>
            </a:r>
            <a:r>
              <a:rPr lang="en-US" err="1"/>
              <a:t>felseborn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436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9" name="Rectangle 168">
            <a:extLst>
              <a:ext uri="{FF2B5EF4-FFF2-40B4-BE49-F238E27FC236}">
                <a16:creationId xmlns:a16="http://schemas.microsoft.com/office/drawing/2014/main" id="{0B7ED827-06A5-4778-9BB3-74A28B33D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BECA81C-4D92-4A79-B23F-C3698680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B7460A4-2B8D-4636-AC17-9E915EEB2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883545"/>
            <a:ext cx="7783092" cy="510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E9423FC-F894-CB55-2902-6DE1C65E6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2" y="5433"/>
            <a:ext cx="12189712" cy="6732222"/>
          </a:xfr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00E745A-480F-491D-9241-B8456A4CB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4723" y="-37765"/>
            <a:ext cx="2031548" cy="6920499"/>
            <a:chOff x="9484723" y="-37765"/>
            <a:chExt cx="2031548" cy="6920499"/>
          </a:xfrm>
        </p:grpSpPr>
        <p:sp>
          <p:nvSpPr>
            <p:cNvPr id="176" name="Freeform 43">
              <a:extLst>
                <a:ext uri="{FF2B5EF4-FFF2-40B4-BE49-F238E27FC236}">
                  <a16:creationId xmlns:a16="http://schemas.microsoft.com/office/drawing/2014/main" id="{5CDF077C-FCBC-4DCD-97D7-FA3CBDA4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954" y="631962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F8407DD0-FE6F-4B54-8F51-A5C9F01C3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9923" y="647403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2EF9CB74-080B-456A-AF99-1F2E39426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928" y="590960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5B2FF09-14DB-4187-B87D-FEEC6B9AE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8009" y="671281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AAA2100-4A9E-458F-B899-F00953C35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56" y="607323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78">
              <a:extLst>
                <a:ext uri="{FF2B5EF4-FFF2-40B4-BE49-F238E27FC236}">
                  <a16:creationId xmlns:a16="http://schemas.microsoft.com/office/drawing/2014/main" id="{35A102A5-234C-4661-9A27-65BA104A9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234" y="618004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79">
              <a:extLst>
                <a:ext uri="{FF2B5EF4-FFF2-40B4-BE49-F238E27FC236}">
                  <a16:creationId xmlns:a16="http://schemas.microsoft.com/office/drawing/2014/main" id="{DF30E605-870B-4F23-B30C-63A803EED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6" y="64110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80">
              <a:extLst>
                <a:ext uri="{FF2B5EF4-FFF2-40B4-BE49-F238E27FC236}">
                  <a16:creationId xmlns:a16="http://schemas.microsoft.com/office/drawing/2014/main" id="{5B620F97-53D4-4871-A219-7BE759CEB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1265" y="664888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4">
              <a:extLst>
                <a:ext uri="{FF2B5EF4-FFF2-40B4-BE49-F238E27FC236}">
                  <a16:creationId xmlns:a16="http://schemas.microsoft.com/office/drawing/2014/main" id="{1248268B-DBDD-435B-9FC4-F1AB803D9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724" y="597546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06">
              <a:extLst>
                <a:ext uri="{FF2B5EF4-FFF2-40B4-BE49-F238E27FC236}">
                  <a16:creationId xmlns:a16="http://schemas.microsoft.com/office/drawing/2014/main" id="{BE84F767-E660-4CF8-8148-737D4263D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41392" y="610783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08">
              <a:extLst>
                <a:ext uri="{FF2B5EF4-FFF2-40B4-BE49-F238E27FC236}">
                  <a16:creationId xmlns:a16="http://schemas.microsoft.com/office/drawing/2014/main" id="{ABC92BA6-13B6-4A73-A1D6-8694F94A2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9063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10">
              <a:extLst>
                <a:ext uri="{FF2B5EF4-FFF2-40B4-BE49-F238E27FC236}">
                  <a16:creationId xmlns:a16="http://schemas.microsoft.com/office/drawing/2014/main" id="{C5D6DB5B-1AE1-42B9-BDBB-F1028A87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9116" y="585999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12">
              <a:extLst>
                <a:ext uri="{FF2B5EF4-FFF2-40B4-BE49-F238E27FC236}">
                  <a16:creationId xmlns:a16="http://schemas.microsoft.com/office/drawing/2014/main" id="{357EC42A-F366-4308-AA1C-6E00D6711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9818" y="63690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30">
              <a:extLst>
                <a:ext uri="{FF2B5EF4-FFF2-40B4-BE49-F238E27FC236}">
                  <a16:creationId xmlns:a16="http://schemas.microsoft.com/office/drawing/2014/main" id="{401010FF-1613-47E6-A1D2-FA567E671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193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31">
              <a:extLst>
                <a:ext uri="{FF2B5EF4-FFF2-40B4-BE49-F238E27FC236}">
                  <a16:creationId xmlns:a16="http://schemas.microsoft.com/office/drawing/2014/main" id="{A1056807-6C09-4E59-9D21-C392E3B8C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87867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35">
              <a:extLst>
                <a:ext uri="{FF2B5EF4-FFF2-40B4-BE49-F238E27FC236}">
                  <a16:creationId xmlns:a16="http://schemas.microsoft.com/office/drawing/2014/main" id="{B50C3EF0-29C3-42E9-9229-28BB451E3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5206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41">
              <a:extLst>
                <a:ext uri="{FF2B5EF4-FFF2-40B4-BE49-F238E27FC236}">
                  <a16:creationId xmlns:a16="http://schemas.microsoft.com/office/drawing/2014/main" id="{26AB3EF2-FFFE-409A-9DF7-634F1DCB3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48916" y="664316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6E24A9DE-015B-4D82-B6EC-726E263A5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0719" y="585593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">
              <a:extLst>
                <a:ext uri="{FF2B5EF4-FFF2-40B4-BE49-F238E27FC236}">
                  <a16:creationId xmlns:a16="http://schemas.microsoft.com/office/drawing/2014/main" id="{80A9F317-9644-483B-B66B-C588197F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4649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8">
              <a:extLst>
                <a:ext uri="{FF2B5EF4-FFF2-40B4-BE49-F238E27FC236}">
                  <a16:creationId xmlns:a16="http://schemas.microsoft.com/office/drawing/2014/main" id="{E9BAE6DC-DAEB-4F56-9031-8AE62A3F3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4242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852FD12A-09F0-4A4B-92C6-6301727AD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7523" y="6757633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A82794BA-AD57-4DC6-A2C9-F837C3A29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5770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43">
              <a:extLst>
                <a:ext uri="{FF2B5EF4-FFF2-40B4-BE49-F238E27FC236}">
                  <a16:creationId xmlns:a16="http://schemas.microsoft.com/office/drawing/2014/main" id="{40740727-B2FE-420C-B281-66AAE814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9796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1">
              <a:extLst>
                <a:ext uri="{FF2B5EF4-FFF2-40B4-BE49-F238E27FC236}">
                  <a16:creationId xmlns:a16="http://schemas.microsoft.com/office/drawing/2014/main" id="{2E6ED706-36A1-4CD1-A4DC-F910FF5A6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72765" y="671872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52">
              <a:extLst>
                <a:ext uri="{FF2B5EF4-FFF2-40B4-BE49-F238E27FC236}">
                  <a16:creationId xmlns:a16="http://schemas.microsoft.com/office/drawing/2014/main" id="{6FFB562A-F6AA-4981-ADA1-A42BCA359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9770" y="615429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4">
              <a:extLst>
                <a:ext uri="{FF2B5EF4-FFF2-40B4-BE49-F238E27FC236}">
                  <a16:creationId xmlns:a16="http://schemas.microsoft.com/office/drawing/2014/main" id="{5DB688C1-7FDF-416B-A3FA-E3AAC7F12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46698" y="631791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59">
              <a:extLst>
                <a:ext uri="{FF2B5EF4-FFF2-40B4-BE49-F238E27FC236}">
                  <a16:creationId xmlns:a16="http://schemas.microsoft.com/office/drawing/2014/main" id="{5AFFA7DD-CB9A-4B19-A0F6-4DF53254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7403" y="590883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78">
              <a:extLst>
                <a:ext uri="{FF2B5EF4-FFF2-40B4-BE49-F238E27FC236}">
                  <a16:creationId xmlns:a16="http://schemas.microsoft.com/office/drawing/2014/main" id="{9012B69D-70E5-42A9-BF69-CE24ED3F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07076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79">
              <a:extLst>
                <a:ext uri="{FF2B5EF4-FFF2-40B4-BE49-F238E27FC236}">
                  <a16:creationId xmlns:a16="http://schemas.microsoft.com/office/drawing/2014/main" id="{EECEE66B-9286-4C9F-8DFD-844AD914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19448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84">
              <a:extLst>
                <a:ext uri="{FF2B5EF4-FFF2-40B4-BE49-F238E27FC236}">
                  <a16:creationId xmlns:a16="http://schemas.microsoft.com/office/drawing/2014/main" id="{476325B0-FAF7-4410-8E65-079CBE8C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8566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86">
              <a:extLst>
                <a:ext uri="{FF2B5EF4-FFF2-40B4-BE49-F238E27FC236}">
                  <a16:creationId xmlns:a16="http://schemas.microsoft.com/office/drawing/2014/main" id="{E52FD192-9B05-4D6F-9B38-6915D1B3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98714" y="596917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06">
              <a:extLst>
                <a:ext uri="{FF2B5EF4-FFF2-40B4-BE49-F238E27FC236}">
                  <a16:creationId xmlns:a16="http://schemas.microsoft.com/office/drawing/2014/main" id="{1B9C489B-3BB6-4EA7-9421-917E2C484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5659" y="63522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10">
              <a:extLst>
                <a:ext uri="{FF2B5EF4-FFF2-40B4-BE49-F238E27FC236}">
                  <a16:creationId xmlns:a16="http://schemas.microsoft.com/office/drawing/2014/main" id="{A5597A38-5C37-449D-A6B9-B7313A4BC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4670" y="606874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4E894A51-B4CA-44AE-ADA2-919055FCD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9123" y="663858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8">
              <a:extLst>
                <a:ext uri="{FF2B5EF4-FFF2-40B4-BE49-F238E27FC236}">
                  <a16:creationId xmlns:a16="http://schemas.microsoft.com/office/drawing/2014/main" id="{23A0E403-FEAB-42CA-9711-791738C5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6186" y="58747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43">
              <a:extLst>
                <a:ext uri="{FF2B5EF4-FFF2-40B4-BE49-F238E27FC236}">
                  <a16:creationId xmlns:a16="http://schemas.microsoft.com/office/drawing/2014/main" id="{15252FDE-8E7F-4F71-B0E4-3C23A94DD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3142" y="44646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51">
              <a:extLst>
                <a:ext uri="{FF2B5EF4-FFF2-40B4-BE49-F238E27FC236}">
                  <a16:creationId xmlns:a16="http://schemas.microsoft.com/office/drawing/2014/main" id="{5D0DF9D7-869D-4081-A481-B84414F8D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6111" y="60088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52">
              <a:extLst>
                <a:ext uri="{FF2B5EF4-FFF2-40B4-BE49-F238E27FC236}">
                  <a16:creationId xmlns:a16="http://schemas.microsoft.com/office/drawing/2014/main" id="{EB3626B8-D58F-4294-884A-C5D6345F9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3116" y="3645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53">
              <a:extLst>
                <a:ext uri="{FF2B5EF4-FFF2-40B4-BE49-F238E27FC236}">
                  <a16:creationId xmlns:a16="http://schemas.microsoft.com/office/drawing/2014/main" id="{3E9AE0A2-AD1E-48FC-B893-E6C54288A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4197" y="839657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54">
              <a:extLst>
                <a:ext uri="{FF2B5EF4-FFF2-40B4-BE49-F238E27FC236}">
                  <a16:creationId xmlns:a16="http://schemas.microsoft.com/office/drawing/2014/main" id="{AEC3C2D7-402D-43F2-974E-3AD1CA368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0044" y="20008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8">
              <a:extLst>
                <a:ext uri="{FF2B5EF4-FFF2-40B4-BE49-F238E27FC236}">
                  <a16:creationId xmlns:a16="http://schemas.microsoft.com/office/drawing/2014/main" id="{F0DB5415-1628-4222-99AE-03A79ABE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0422" y="3068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9">
              <a:extLst>
                <a:ext uri="{FF2B5EF4-FFF2-40B4-BE49-F238E27FC236}">
                  <a16:creationId xmlns:a16="http://schemas.microsoft.com/office/drawing/2014/main" id="{900B5950-5F06-4FD4-889D-32D892813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794" y="53794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80">
              <a:extLst>
                <a:ext uri="{FF2B5EF4-FFF2-40B4-BE49-F238E27FC236}">
                  <a16:creationId xmlns:a16="http://schemas.microsoft.com/office/drawing/2014/main" id="{E19F41AD-1AFF-4BAA-BD0C-F6EF83685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7453" y="69804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4">
              <a:extLst>
                <a:ext uri="{FF2B5EF4-FFF2-40B4-BE49-F238E27FC236}">
                  <a16:creationId xmlns:a16="http://schemas.microsoft.com/office/drawing/2014/main" id="{81AFDDB9-413F-41B7-93BF-108C8BE48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1912" y="10231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id="{50176B68-8215-4FBF-8B0C-7060FECF1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7580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08">
              <a:extLst>
                <a:ext uri="{FF2B5EF4-FFF2-40B4-BE49-F238E27FC236}">
                  <a16:creationId xmlns:a16="http://schemas.microsoft.com/office/drawing/2014/main" id="{BC3AD48F-0428-4888-8119-99FE4441E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5251" y="7847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10">
              <a:extLst>
                <a:ext uri="{FF2B5EF4-FFF2-40B4-BE49-F238E27FC236}">
                  <a16:creationId xmlns:a16="http://schemas.microsoft.com/office/drawing/2014/main" id="{C64C78F1-53FA-438A-9C28-669AE7EF0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5304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2">
              <a:extLst>
                <a:ext uri="{FF2B5EF4-FFF2-40B4-BE49-F238E27FC236}">
                  <a16:creationId xmlns:a16="http://schemas.microsoft.com/office/drawing/2014/main" id="{2E40D5B6-EC22-4A99-B6FD-5FED92721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6006" y="49593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30">
              <a:extLst>
                <a:ext uri="{FF2B5EF4-FFF2-40B4-BE49-F238E27FC236}">
                  <a16:creationId xmlns:a16="http://schemas.microsoft.com/office/drawing/2014/main" id="{93CA0E1C-732A-4AEC-A144-E8A06FF47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0237" y="887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31">
              <a:extLst>
                <a:ext uri="{FF2B5EF4-FFF2-40B4-BE49-F238E27FC236}">
                  <a16:creationId xmlns:a16="http://schemas.microsoft.com/office/drawing/2014/main" id="{32683CA7-AF89-4BDF-B446-9C68F06F2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055" y="6437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35">
              <a:extLst>
                <a:ext uri="{FF2B5EF4-FFF2-40B4-BE49-F238E27FC236}">
                  <a16:creationId xmlns:a16="http://schemas.microsoft.com/office/drawing/2014/main" id="{914ED512-B217-4BA8-A0A9-F4EB39A6A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1394" y="4140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41">
              <a:extLst>
                <a:ext uri="{FF2B5EF4-FFF2-40B4-BE49-F238E27FC236}">
                  <a16:creationId xmlns:a16="http://schemas.microsoft.com/office/drawing/2014/main" id="{44BF35CF-DE2F-4D7C-B703-15B7833B2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9744" y="816662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0">
              <a:extLst>
                <a:ext uri="{FF2B5EF4-FFF2-40B4-BE49-F238E27FC236}">
                  <a16:creationId xmlns:a16="http://schemas.microsoft.com/office/drawing/2014/main" id="{F933CABA-2F49-4AE6-A87C-F9040DED7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6802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5">
              <a:extLst>
                <a:ext uri="{FF2B5EF4-FFF2-40B4-BE49-F238E27FC236}">
                  <a16:creationId xmlns:a16="http://schemas.microsoft.com/office/drawing/2014/main" id="{5857909E-1974-4140-B40C-DFF597812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0732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5D07D1FB-2240-42B1-BA7A-2FDEF5CAF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4146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2">
              <a:extLst>
                <a:ext uri="{FF2B5EF4-FFF2-40B4-BE49-F238E27FC236}">
                  <a16:creationId xmlns:a16="http://schemas.microsoft.com/office/drawing/2014/main" id="{A2EE5B90-5282-435E-A11C-5350E023F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5976" y="83151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3">
              <a:extLst>
                <a:ext uri="{FF2B5EF4-FFF2-40B4-BE49-F238E27FC236}">
                  <a16:creationId xmlns:a16="http://schemas.microsoft.com/office/drawing/2014/main" id="{BF1B6CE4-290D-4411-8CF7-2AF2FA6DF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11853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30">
              <a:extLst>
                <a:ext uri="{FF2B5EF4-FFF2-40B4-BE49-F238E27FC236}">
                  <a16:creationId xmlns:a16="http://schemas.microsoft.com/office/drawing/2014/main" id="{4DA79AF5-0968-4050-A9CC-0C9D63CF5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1887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8359FC94-D77F-43EE-B561-A4AD990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5879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E3F8C8E1-991B-41DA-BDFB-6B5F0E726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8848" y="890462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FA9CF749-A1FB-4BDD-9F3C-F7A3C40E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5853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54">
              <a:extLst>
                <a:ext uri="{FF2B5EF4-FFF2-40B4-BE49-F238E27FC236}">
                  <a16:creationId xmlns:a16="http://schemas.microsoft.com/office/drawing/2014/main" id="{F6BC055F-DB23-4077-9083-3E477EA91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2781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59">
              <a:extLst>
                <a:ext uri="{FF2B5EF4-FFF2-40B4-BE49-F238E27FC236}">
                  <a16:creationId xmlns:a16="http://schemas.microsoft.com/office/drawing/2014/main" id="{9E79616D-FA98-482F-A0BE-D8B042BB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6767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78">
              <a:extLst>
                <a:ext uri="{FF2B5EF4-FFF2-40B4-BE49-F238E27FC236}">
                  <a16:creationId xmlns:a16="http://schemas.microsoft.com/office/drawing/2014/main" id="{E94323F7-149F-4956-BEE9-1761D651A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73159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79">
              <a:extLst>
                <a:ext uri="{FF2B5EF4-FFF2-40B4-BE49-F238E27FC236}">
                  <a16:creationId xmlns:a16="http://schemas.microsoft.com/office/drawing/2014/main" id="{D44BFE09-8F5C-407D-AC49-77A1057B1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5531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4">
              <a:extLst>
                <a:ext uri="{FF2B5EF4-FFF2-40B4-BE49-F238E27FC236}">
                  <a16:creationId xmlns:a16="http://schemas.microsoft.com/office/drawing/2014/main" id="{8E905BEA-A6A1-4742-9C36-E60D21994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54649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86">
              <a:extLst>
                <a:ext uri="{FF2B5EF4-FFF2-40B4-BE49-F238E27FC236}">
                  <a16:creationId xmlns:a16="http://schemas.microsoft.com/office/drawing/2014/main" id="{94D27BB9-4387-46C4-8954-1975C0E65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64618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06">
              <a:extLst>
                <a:ext uri="{FF2B5EF4-FFF2-40B4-BE49-F238E27FC236}">
                  <a16:creationId xmlns:a16="http://schemas.microsoft.com/office/drawing/2014/main" id="{F8F7797C-C9E4-4550-A4D7-B67C1155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0317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10">
              <a:extLst>
                <a:ext uri="{FF2B5EF4-FFF2-40B4-BE49-F238E27FC236}">
                  <a16:creationId xmlns:a16="http://schemas.microsoft.com/office/drawing/2014/main" id="{FB97CF69-925A-4B93-A8C0-02D46F3DF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8041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12">
              <a:extLst>
                <a:ext uri="{FF2B5EF4-FFF2-40B4-BE49-F238E27FC236}">
                  <a16:creationId xmlns:a16="http://schemas.microsoft.com/office/drawing/2014/main" id="{8BC88327-72BA-484F-B99B-7810D594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88743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8">
              <a:extLst>
                <a:ext uri="{FF2B5EF4-FFF2-40B4-BE49-F238E27FC236}">
                  <a16:creationId xmlns:a16="http://schemas.microsoft.com/office/drawing/2014/main" id="{36737585-496C-44B3-8943-00073B25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90433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4" descr="Ein Bild, das Vogel, Himmel, draußen, Raubvogel enthält.&#10;&#10;Beschreibung automatisch generiert.">
            <a:extLst>
              <a:ext uri="{FF2B5EF4-FFF2-40B4-BE49-F238E27FC236}">
                <a16:creationId xmlns:a16="http://schemas.microsoft.com/office/drawing/2014/main" id="{48A00AC3-E9A8-E086-4D08-1AA507161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" r="928"/>
          <a:stretch/>
        </p:blipFill>
        <p:spPr>
          <a:xfrm>
            <a:off x="-1032" y="3519"/>
            <a:ext cx="12193029" cy="6854765"/>
          </a:xfrm>
          <a:prstGeom prst="rect">
            <a:avLst/>
          </a:prstGeom>
        </p:spPr>
      </p:pic>
      <p:pic>
        <p:nvPicPr>
          <p:cNvPr id="7" name="Picture 155" descr="Ein Bild, das Text, Transport, Rad enthält.&#10;&#10;Beschreibung automatisch generiert.">
            <a:extLst>
              <a:ext uri="{FF2B5EF4-FFF2-40B4-BE49-F238E27FC236}">
                <a16:creationId xmlns:a16="http://schemas.microsoft.com/office/drawing/2014/main" id="{E15D08D5-89A6-42DE-AE83-69D31932FA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" r="435" b="382"/>
          <a:stretch/>
        </p:blipFill>
        <p:spPr>
          <a:xfrm>
            <a:off x="134203" y="113882"/>
            <a:ext cx="5143256" cy="779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50AD2A-3DCE-1697-5248-2859DA08C195}"/>
              </a:ext>
            </a:extLst>
          </p:cNvPr>
          <p:cNvSpPr txBox="1"/>
          <p:nvPr/>
        </p:nvSpPr>
        <p:spPr>
          <a:xfrm>
            <a:off x="621987" y="4976188"/>
            <a:ext cx="4165682" cy="1754326"/>
          </a:xfrm>
          <a:prstGeom prst="rect">
            <a:avLst/>
          </a:prstGeom>
          <a:solidFill>
            <a:srgbClr val="FFFFFF">
              <a:alpha val="46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74320" indent="-285750">
              <a:buFont typeface="Wingdings"/>
              <a:buChar char="§"/>
            </a:pPr>
            <a:r>
              <a:rPr lang="en-US">
                <a:latin typeface="Segoe UI"/>
                <a:cs typeface="Segoe UI"/>
              </a:rPr>
              <a:t>Was </a:t>
            </a:r>
            <a:r>
              <a:rPr lang="en-US" err="1">
                <a:latin typeface="Segoe UI"/>
                <a:cs typeface="Segoe UI"/>
              </a:rPr>
              <a:t>ist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eine</a:t>
            </a:r>
            <a:r>
              <a:rPr lang="en-US">
                <a:latin typeface="Segoe UI"/>
                <a:cs typeface="Segoe UI"/>
              </a:rPr>
              <a:t> HDD?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>
                <a:latin typeface="Segoe UI"/>
                <a:cs typeface="Segoe UI"/>
              </a:rPr>
              <a:t>Aufbau </a:t>
            </a:r>
            <a:r>
              <a:rPr lang="en-US" err="1">
                <a:latin typeface="Segoe UI"/>
                <a:cs typeface="Segoe UI"/>
              </a:rPr>
              <a:t>einer</a:t>
            </a:r>
            <a:r>
              <a:rPr lang="en-US">
                <a:latin typeface="Segoe UI"/>
                <a:cs typeface="Segoe UI"/>
              </a:rPr>
              <a:t> HDD</a:t>
            </a:r>
          </a:p>
          <a:p>
            <a:pPr marL="285750" indent="-285750">
              <a:buFont typeface="Wingdings"/>
              <a:buChar char="§"/>
            </a:pPr>
            <a:r>
              <a:rPr lang="en-US" err="1">
                <a:latin typeface="Segoe UI"/>
                <a:cs typeface="Segoe UI"/>
              </a:rPr>
              <a:t>Logische</a:t>
            </a:r>
            <a:r>
              <a:rPr lang="en-US">
                <a:latin typeface="Segoe UI"/>
                <a:cs typeface="Segoe UI"/>
              </a:rPr>
              <a:t> Aufbau </a:t>
            </a:r>
            <a:r>
              <a:rPr lang="en-US" err="1">
                <a:latin typeface="Segoe UI"/>
                <a:cs typeface="Segoe UI"/>
              </a:rPr>
              <a:t>einer</a:t>
            </a:r>
            <a:r>
              <a:rPr lang="en-US">
                <a:latin typeface="Segoe UI"/>
                <a:cs typeface="Segoe UI"/>
              </a:rPr>
              <a:t> HDD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err="1">
                <a:latin typeface="Segoe UI"/>
                <a:cs typeface="Segoe UI"/>
              </a:rPr>
              <a:t>Typische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Größen</a:t>
            </a:r>
            <a:endParaRPr lang="en-US">
              <a:latin typeface="Segoe UI"/>
              <a:cs typeface="Segoe UI"/>
            </a:endParaRPr>
          </a:p>
          <a:p>
            <a:pPr marL="285750" indent="-285750">
              <a:buFont typeface="Wingdings"/>
              <a:buChar char="§"/>
            </a:pPr>
            <a:r>
              <a:rPr lang="en-US" err="1">
                <a:latin typeface="Segoe UI"/>
                <a:cs typeface="Segoe UI"/>
              </a:rPr>
              <a:t>Größe</a:t>
            </a:r>
            <a:r>
              <a:rPr lang="en-US">
                <a:latin typeface="Segoe UI"/>
                <a:cs typeface="Segoe UI"/>
              </a:rPr>
              <a:t> und Preis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89550-C3C7-16A1-B660-271B8101499A}"/>
              </a:ext>
            </a:extLst>
          </p:cNvPr>
          <p:cNvSpPr txBox="1"/>
          <p:nvPr/>
        </p:nvSpPr>
        <p:spPr>
          <a:xfrm>
            <a:off x="5272140" y="4976187"/>
            <a:ext cx="4585759" cy="1754326"/>
          </a:xfrm>
          <a:prstGeom prst="rect">
            <a:avLst/>
          </a:prstGeom>
          <a:solidFill>
            <a:srgbClr val="FFFFFF">
              <a:alpha val="46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§"/>
            </a:pPr>
            <a:r>
              <a:rPr lang="en-US" err="1">
                <a:latin typeface="Segoe UI"/>
                <a:cs typeface="Segoe UI"/>
              </a:rPr>
              <a:t>Über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Geschwindigkeit</a:t>
            </a:r>
            <a:endParaRPr lang="en-US">
              <a:latin typeface="Segoe UI"/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Wingdings,Sans-Serif"/>
              <a:buChar char="§"/>
            </a:pPr>
            <a:r>
              <a:rPr lang="en-US" err="1">
                <a:latin typeface="Segoe UI"/>
                <a:cs typeface="Segoe UI"/>
              </a:rPr>
              <a:t>Headcrash</a:t>
            </a:r>
            <a:endParaRPr lang="en-US" err="1">
              <a:latin typeface="Avenir Next LT Pro"/>
              <a:cs typeface="Segoe UI"/>
            </a:endParaRPr>
          </a:p>
          <a:p>
            <a:pPr marL="285750" indent="-285750">
              <a:buFont typeface="Wingdings,Sans-Serif"/>
              <a:buChar char="§"/>
            </a:pPr>
            <a:r>
              <a:rPr lang="en-US">
                <a:latin typeface="Segoe UI"/>
                <a:cs typeface="Segoe UI"/>
              </a:rPr>
              <a:t>SMR / Logical Block </a:t>
            </a:r>
            <a:r>
              <a:rPr lang="en-US" err="1">
                <a:latin typeface="Segoe UI"/>
                <a:cs typeface="Segoe UI"/>
              </a:rPr>
              <a:t>Adressing</a:t>
            </a:r>
            <a:endParaRPr lang="en-US"/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err="1">
                <a:latin typeface="Segoe UI"/>
                <a:cs typeface="Segoe UI"/>
              </a:rPr>
              <a:t>Zyklus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einer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festplatte</a:t>
            </a:r>
            <a:endParaRPr lang="en-US">
              <a:latin typeface="Segoe UI"/>
              <a:cs typeface="Segoe UI"/>
            </a:endParaRPr>
          </a:p>
          <a:p>
            <a:pPr marL="285750" indent="-285750">
              <a:buFont typeface="Wingdings"/>
              <a:buChar char="§"/>
            </a:pPr>
            <a:r>
              <a:rPr lang="en-US">
                <a:latin typeface="Segoe UI"/>
                <a:cs typeface="Segoe UI"/>
              </a:rPr>
              <a:t>Defragmentierung</a:t>
            </a:r>
            <a:endParaRPr lang="en-US" err="1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117B4-A100-76BE-8969-F9728689DDBD}"/>
              </a:ext>
            </a:extLst>
          </p:cNvPr>
          <p:cNvSpPr txBox="1"/>
          <p:nvPr/>
        </p:nvSpPr>
        <p:spPr>
          <a:xfrm>
            <a:off x="5319889" y="310444"/>
            <a:ext cx="25258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(</a:t>
            </a:r>
            <a:r>
              <a:rPr lang="en-US" sz="2400" err="1"/>
              <a:t>fiev</a:t>
            </a:r>
            <a:r>
              <a:rPr lang="en-US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9883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647B-8654-343C-F1ED-01684C98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Was das?</a:t>
            </a:r>
          </a:p>
        </p:txBody>
      </p:sp>
      <p:pic>
        <p:nvPicPr>
          <p:cNvPr id="7" name="Grafik 7" descr="Ein Bild, das Mann, Person, Halten, Anzug enthält.&#10;&#10;Beschreibung automatisch generiert.">
            <a:extLst>
              <a:ext uri="{FF2B5EF4-FFF2-40B4-BE49-F238E27FC236}">
                <a16:creationId xmlns:a16="http://schemas.microsoft.com/office/drawing/2014/main" id="{3FD3F99A-9D2B-3741-5B9D-DA879EC6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969" y="1060361"/>
            <a:ext cx="2957179" cy="5923208"/>
          </a:xfrm>
          <a:prstGeom prst="rect">
            <a:avLst/>
          </a:prstGeom>
        </p:spPr>
      </p:pic>
      <p:pic>
        <p:nvPicPr>
          <p:cNvPr id="27" name="Grafik 27" descr="Ein Bild, das Text, Clipart enthält.&#10;&#10;Beschreibung automatisch generiert.">
            <a:extLst>
              <a:ext uri="{FF2B5EF4-FFF2-40B4-BE49-F238E27FC236}">
                <a16:creationId xmlns:a16="http://schemas.microsoft.com/office/drawing/2014/main" id="{50219772-57A1-A761-E107-C5780FE83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084" y="1377484"/>
            <a:ext cx="2187948" cy="2108386"/>
          </a:xfrm>
          <a:prstGeom prst="rect">
            <a:avLst/>
          </a:prstGeom>
        </p:spPr>
      </p:pic>
      <p:pic>
        <p:nvPicPr>
          <p:cNvPr id="28" name="Grafik 28">
            <a:extLst>
              <a:ext uri="{FF2B5EF4-FFF2-40B4-BE49-F238E27FC236}">
                <a16:creationId xmlns:a16="http://schemas.microsoft.com/office/drawing/2014/main" id="{33B96B8D-19FA-75D9-4215-86CF951CE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929" y="739852"/>
            <a:ext cx="3404347" cy="2386325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BA047F4B-4699-8B50-8BF5-20B5223C2886}"/>
              </a:ext>
            </a:extLst>
          </p:cNvPr>
          <p:cNvSpPr txBox="1"/>
          <p:nvPr/>
        </p:nvSpPr>
        <p:spPr>
          <a:xfrm>
            <a:off x="7303433" y="4798919"/>
            <a:ext cx="411816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800"/>
              <a:t>Es kann Daten speichern.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145365E-F336-A34A-1610-301D4A199DFE}"/>
              </a:ext>
            </a:extLst>
          </p:cNvPr>
          <p:cNvSpPr txBox="1"/>
          <p:nvPr/>
        </p:nvSpPr>
        <p:spPr>
          <a:xfrm>
            <a:off x="7353860" y="5785036"/>
            <a:ext cx="3641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Damit ist die Festplatte und nicht Achmet gemeint</a:t>
            </a:r>
          </a:p>
        </p:txBody>
      </p:sp>
      <p:pic>
        <p:nvPicPr>
          <p:cNvPr id="5" name="Picture 6" descr="Geschäftsmann präsentiert">
            <a:extLst>
              <a:ext uri="{FF2B5EF4-FFF2-40B4-BE49-F238E27FC236}">
                <a16:creationId xmlns:a16="http://schemas.microsoft.com/office/drawing/2014/main" id="{E98A36B4-753A-0AF4-7881-7933B3B52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5160" y="4376671"/>
            <a:ext cx="2324778" cy="411479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450D444-0B56-E751-D198-3BA51F39E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5484" y="4257681"/>
            <a:ext cx="774700" cy="108372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9248CA-3FDC-0D35-9450-0A512416C116}"/>
              </a:ext>
            </a:extLst>
          </p:cNvPr>
          <p:cNvSpPr txBox="1"/>
          <p:nvPr/>
        </p:nvSpPr>
        <p:spPr>
          <a:xfrm>
            <a:off x="1169581" y="4199860"/>
            <a:ext cx="27999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Das steht für </a:t>
            </a:r>
            <a:br>
              <a:rPr lang="de-DE"/>
            </a:br>
            <a:r>
              <a:rPr lang="de-DE" b="1"/>
              <a:t>H</a:t>
            </a:r>
            <a:r>
              <a:rPr lang="de-DE"/>
              <a:t>ard </a:t>
            </a:r>
            <a:r>
              <a:rPr lang="de-DE" b="1"/>
              <a:t>D</a:t>
            </a:r>
            <a:r>
              <a:rPr lang="de-DE"/>
              <a:t>isk </a:t>
            </a:r>
            <a:r>
              <a:rPr lang="de-DE" b="1"/>
              <a:t>D</a:t>
            </a:r>
            <a:r>
              <a:rPr lang="de-DE"/>
              <a:t>rive</a:t>
            </a:r>
          </a:p>
        </p:txBody>
      </p:sp>
    </p:spTree>
    <p:extLst>
      <p:ext uri="{BB962C8B-B14F-4D97-AF65-F5344CB8AC3E}">
        <p14:creationId xmlns:p14="http://schemas.microsoft.com/office/powerpoint/2010/main" val="114000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1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67262A-6EF1-49ED-B8DE-DDD3E580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492946-B39C-4250-B4C8-D82A25043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1035" y="880021"/>
            <a:ext cx="6498031" cy="511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9FC971-7BDF-4C9C-145E-A5CA4C84D31A}"/>
              </a:ext>
            </a:extLst>
          </p:cNvPr>
          <p:cNvSpPr/>
          <p:nvPr/>
        </p:nvSpPr>
        <p:spPr>
          <a:xfrm>
            <a:off x="4818658" y="19489"/>
            <a:ext cx="7373155" cy="68472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5" descr="Denkendes Huhn">
            <a:extLst>
              <a:ext uri="{FF2B5EF4-FFF2-40B4-BE49-F238E27FC236}">
                <a16:creationId xmlns:a16="http://schemas.microsoft.com/office/drawing/2014/main" id="{2CA42685-56E5-6A95-ADE7-C26C832E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0">
            <a:off x="7683694" y="-193465"/>
            <a:ext cx="2743200" cy="2743200"/>
          </a:xfrm>
          <a:prstGeom prst="rect">
            <a:avLst/>
          </a:prstGeom>
        </p:spPr>
      </p:pic>
      <p:sp>
        <p:nvSpPr>
          <p:cNvPr id="79" name="Freeform 144">
            <a:extLst>
              <a:ext uri="{FF2B5EF4-FFF2-40B4-BE49-F238E27FC236}">
                <a16:creationId xmlns:a16="http://schemas.microsoft.com/office/drawing/2014/main" id="{13309420-D249-4ED4-AA5D-2975B487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271930" y="6462633"/>
            <a:ext cx="141786" cy="90579"/>
          </a:xfrm>
          <a:custGeom>
            <a:avLst/>
            <a:gdLst>
              <a:gd name="T0" fmla="*/ 28 w 43"/>
              <a:gd name="T1" fmla="*/ 2 h 30"/>
              <a:gd name="T2" fmla="*/ 41 w 43"/>
              <a:gd name="T3" fmla="*/ 20 h 30"/>
              <a:gd name="T4" fmla="*/ 28 w 43"/>
              <a:gd name="T5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30">
                <a:moveTo>
                  <a:pt x="28" y="2"/>
                </a:moveTo>
                <a:cubicBezTo>
                  <a:pt x="36" y="0"/>
                  <a:pt x="43" y="12"/>
                  <a:pt x="41" y="20"/>
                </a:cubicBezTo>
                <a:cubicBezTo>
                  <a:pt x="24" y="30"/>
                  <a:pt x="0" y="14"/>
                  <a:pt x="28" y="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42">
            <a:extLst>
              <a:ext uri="{FF2B5EF4-FFF2-40B4-BE49-F238E27FC236}">
                <a16:creationId xmlns:a16="http://schemas.microsoft.com/office/drawing/2014/main" id="{B30D69F3-F5DC-4D65-B4AF-733FF6D5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8174" y="66097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4484179-A250-4FA6-BF23-7E4CC106D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43" y="5479237"/>
            <a:ext cx="12196404" cy="1068699"/>
            <a:chOff x="-1543" y="5479237"/>
            <a:chExt cx="12196404" cy="1068699"/>
          </a:xfrm>
        </p:grpSpPr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26951B5F-AC36-48AF-A319-55FE78425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327394" y="635532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5">
              <a:extLst>
                <a:ext uri="{FF2B5EF4-FFF2-40B4-BE49-F238E27FC236}">
                  <a16:creationId xmlns:a16="http://schemas.microsoft.com/office/drawing/2014/main" id="{F49E610F-6598-471F-91DF-D5851F1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11390" y="553265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74DE0CDB-BB1F-4A69-A0A2-9C32D0B6A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84530" y="5529394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05BE2C0F-8AF8-4EB8-9EE8-0F65327A5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435517" y="552198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2A5CD3F7-632C-4582-87F6-584F870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49544" y="5817573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51D68BBB-9910-4A2E-8881-4760A930C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554923" y="5790143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EC690E3-A4DE-4B8A-A186-0F3B49BC2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831276" y="5844136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5">
              <a:extLst>
                <a:ext uri="{FF2B5EF4-FFF2-40B4-BE49-F238E27FC236}">
                  <a16:creationId xmlns:a16="http://schemas.microsoft.com/office/drawing/2014/main" id="{1BB18CCD-20C3-4BE5-A6BA-9339E8AB9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434256" y="605493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7">
              <a:extLst>
                <a:ext uri="{FF2B5EF4-FFF2-40B4-BE49-F238E27FC236}">
                  <a16:creationId xmlns:a16="http://schemas.microsoft.com/office/drawing/2014/main" id="{BED0B41F-67D3-4AD8-9A8A-DA5DD871A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124096" y="611223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9">
              <a:extLst>
                <a:ext uri="{FF2B5EF4-FFF2-40B4-BE49-F238E27FC236}">
                  <a16:creationId xmlns:a16="http://schemas.microsoft.com/office/drawing/2014/main" id="{BC7AB75D-8130-4CC6-96B3-BAD26C374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55287" y="6058995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1">
              <a:extLst>
                <a:ext uri="{FF2B5EF4-FFF2-40B4-BE49-F238E27FC236}">
                  <a16:creationId xmlns:a16="http://schemas.microsoft.com/office/drawing/2014/main" id="{A4118456-1C3E-447C-81DD-1F013BF5E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37087" y="607123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2">
              <a:extLst>
                <a:ext uri="{FF2B5EF4-FFF2-40B4-BE49-F238E27FC236}">
                  <a16:creationId xmlns:a16="http://schemas.microsoft.com/office/drawing/2014/main" id="{9C6D6B04-EC5A-4149-A53B-C73E97693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522245" y="634860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4">
              <a:extLst>
                <a:ext uri="{FF2B5EF4-FFF2-40B4-BE49-F238E27FC236}">
                  <a16:creationId xmlns:a16="http://schemas.microsoft.com/office/drawing/2014/main" id="{813095FE-556E-4A61-9BF3-732D49280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284869" y="6310329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41">
              <a:extLst>
                <a:ext uri="{FF2B5EF4-FFF2-40B4-BE49-F238E27FC236}">
                  <a16:creationId xmlns:a16="http://schemas.microsoft.com/office/drawing/2014/main" id="{21793E62-B549-4243-B8FA-B143D6B4A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793296" y="631299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id="{43ADD9DB-48ED-4A8C-9A75-0E93AB47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610793" y="607003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2">
              <a:extLst>
                <a:ext uri="{FF2B5EF4-FFF2-40B4-BE49-F238E27FC236}">
                  <a16:creationId xmlns:a16="http://schemas.microsoft.com/office/drawing/2014/main" id="{E7C72DF4-E774-4605-971D-0840BD069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32685" y="606930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23BFA407-416B-4086-A635-1FB860F0E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86396" y="6078286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id="{7C8F4B70-75FD-4457-A219-00E8F9862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987068" y="610603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5">
              <a:extLst>
                <a:ext uri="{FF2B5EF4-FFF2-40B4-BE49-F238E27FC236}">
                  <a16:creationId xmlns:a16="http://schemas.microsoft.com/office/drawing/2014/main" id="{8B19E2D0-7290-4EC0-AB6B-7F7AD87BD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19459" y="61084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A19B4676-7AC8-4F42-A34D-1A39433EE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71808" y="6115007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8B7FE908-80E4-483B-A777-C7B4EC478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534717" y="611745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8">
              <a:extLst>
                <a:ext uri="{FF2B5EF4-FFF2-40B4-BE49-F238E27FC236}">
                  <a16:creationId xmlns:a16="http://schemas.microsoft.com/office/drawing/2014/main" id="{2681A8C9-F444-4E8C-B844-9F7949428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095661" y="6117455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D20ADAA4-D2A2-4685-98BF-248A08AE1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6" y="6117453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341DD6EA-CF88-4A3C-BAEE-501042763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469623" y="6117454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3D241D69-1838-4786-A9A3-E92867ABF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262664" y="612398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2">
              <a:extLst>
                <a:ext uri="{FF2B5EF4-FFF2-40B4-BE49-F238E27FC236}">
                  <a16:creationId xmlns:a16="http://schemas.microsoft.com/office/drawing/2014/main" id="{7A7396BB-7045-4151-AACC-8B8AF1ABD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01721" y="612724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83B1DF51-D55B-4AE2-A489-6922F695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19919" y="613295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4">
              <a:extLst>
                <a:ext uri="{FF2B5EF4-FFF2-40B4-BE49-F238E27FC236}">
                  <a16:creationId xmlns:a16="http://schemas.microsoft.com/office/drawing/2014/main" id="{E41D6AEB-5E2A-4A68-9632-4AE137F1F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04466" y="6132959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BA517482-AC50-4901-A826-FBA4B1FC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13586" y="6178656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4">
              <a:extLst>
                <a:ext uri="{FF2B5EF4-FFF2-40B4-BE49-F238E27FC236}">
                  <a16:creationId xmlns:a16="http://schemas.microsoft.com/office/drawing/2014/main" id="{2A95EDEC-E641-4466-9ADD-86C263F3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850675" y="617865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330903BB-74EF-422B-A451-76F6988AC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87821" y="618436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7">
              <a:extLst>
                <a:ext uri="{FF2B5EF4-FFF2-40B4-BE49-F238E27FC236}">
                  <a16:creationId xmlns:a16="http://schemas.microsoft.com/office/drawing/2014/main" id="{24CE6A5E-8D30-4EA3-BC99-FFDDD534E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1700" y="619661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8">
              <a:extLst>
                <a:ext uri="{FF2B5EF4-FFF2-40B4-BE49-F238E27FC236}">
                  <a16:creationId xmlns:a16="http://schemas.microsoft.com/office/drawing/2014/main" id="{9DA5CEEA-CCF3-470C-9F26-89B2E069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1998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9">
              <a:extLst>
                <a:ext uri="{FF2B5EF4-FFF2-40B4-BE49-F238E27FC236}">
                  <a16:creationId xmlns:a16="http://schemas.microsoft.com/office/drawing/2014/main" id="{99C33A0E-8550-4F20-BDDC-C85558B2E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49502" y="6187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0">
              <a:extLst>
                <a:ext uri="{FF2B5EF4-FFF2-40B4-BE49-F238E27FC236}">
                  <a16:creationId xmlns:a16="http://schemas.microsoft.com/office/drawing/2014/main" id="{08AB78FF-9221-4AC7-B053-CBFD5EC5E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521908" y="636552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21">
              <a:extLst>
                <a:ext uri="{FF2B5EF4-FFF2-40B4-BE49-F238E27FC236}">
                  <a16:creationId xmlns:a16="http://schemas.microsoft.com/office/drawing/2014/main" id="{D78AC1AB-3499-4D82-9A7A-D2991E6CD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29270" y="637205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5">
              <a:extLst>
                <a:ext uri="{FF2B5EF4-FFF2-40B4-BE49-F238E27FC236}">
                  <a16:creationId xmlns:a16="http://schemas.microsoft.com/office/drawing/2014/main" id="{59E3CCFE-3C59-4B4D-A526-1DF92E8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26858" y="6375726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6">
              <a:extLst>
                <a:ext uri="{FF2B5EF4-FFF2-40B4-BE49-F238E27FC236}">
                  <a16:creationId xmlns:a16="http://schemas.microsoft.com/office/drawing/2014/main" id="{53464886-46EA-497B-9720-6F6857F6A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73104" y="6395720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7">
              <a:extLst>
                <a:ext uri="{FF2B5EF4-FFF2-40B4-BE49-F238E27FC236}">
                  <a16:creationId xmlns:a16="http://schemas.microsoft.com/office/drawing/2014/main" id="{7A5A5F60-422F-473E-9599-2EFA5B2AE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12498" y="6395719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8">
              <a:extLst>
                <a:ext uri="{FF2B5EF4-FFF2-40B4-BE49-F238E27FC236}">
                  <a16:creationId xmlns:a16="http://schemas.microsoft.com/office/drawing/2014/main" id="{F39522BC-A79E-4F47-8082-198FBEA11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591511" y="6398982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9D335F47-2A7F-4268-8DD0-80CDB1470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26878" y="6398982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783022F1-11AE-45F8-B3C3-E7C3FACF3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7" y="640796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C3BE7C45-A2E8-42A0-87FE-EDFBC1D5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41599" y="642019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0FBF3533-1FB0-420E-844F-94A37EE1C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079229" y="642346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1CCB36DC-B5BF-46A0-A742-E9B5DC245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341533" y="6425913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E454EFCE-AA31-4C57-979D-FF28DF95B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4324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0">
              <a:extLst>
                <a:ext uri="{FF2B5EF4-FFF2-40B4-BE49-F238E27FC236}">
                  <a16:creationId xmlns:a16="http://schemas.microsoft.com/office/drawing/2014/main" id="{34821773-2B56-4CA4-923A-DFCFA76B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42498" y="6435704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2">
              <a:extLst>
                <a:ext uri="{FF2B5EF4-FFF2-40B4-BE49-F238E27FC236}">
                  <a16:creationId xmlns:a16="http://schemas.microsoft.com/office/drawing/2014/main" id="{B2A8D553-3CE0-48ED-ABA4-B1CA42EC4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705749" y="646263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3">
              <a:extLst>
                <a:ext uri="{FF2B5EF4-FFF2-40B4-BE49-F238E27FC236}">
                  <a16:creationId xmlns:a16="http://schemas.microsoft.com/office/drawing/2014/main" id="{AD6A1162-54E5-4A41-8F41-F2BF3A37E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0088" y="641818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A23E00F9-EAE7-4D6B-A0B2-067A1FE49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82289" y="646834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8D5F0F75-672C-4716-AAC5-D39F2B93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617051" y="642632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349E3A15-73B7-4F07-A44E-7B75BF601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3610" y="635005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3">
              <a:extLst>
                <a:ext uri="{FF2B5EF4-FFF2-40B4-BE49-F238E27FC236}">
                  <a16:creationId xmlns:a16="http://schemas.microsoft.com/office/drawing/2014/main" id="{B460F882-3C95-44B1-AB26-6759DD59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2535" y="5479237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51">
              <a:extLst>
                <a:ext uri="{FF2B5EF4-FFF2-40B4-BE49-F238E27FC236}">
                  <a16:creationId xmlns:a16="http://schemas.microsoft.com/office/drawing/2014/main" id="{3AEE145B-46F9-445A-9E7E-716173B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8881" y="551269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52">
              <a:extLst>
                <a:ext uri="{FF2B5EF4-FFF2-40B4-BE49-F238E27FC236}">
                  <a16:creationId xmlns:a16="http://schemas.microsoft.com/office/drawing/2014/main" id="{C559D3E2-0DBC-4547-BC00-60A83E47A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190" y="55184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3">
              <a:extLst>
                <a:ext uri="{FF2B5EF4-FFF2-40B4-BE49-F238E27FC236}">
                  <a16:creationId xmlns:a16="http://schemas.microsoft.com/office/drawing/2014/main" id="{F3E7B8C7-7DC7-468C-91CC-824961A2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739" y="5524118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54">
              <a:extLst>
                <a:ext uri="{FF2B5EF4-FFF2-40B4-BE49-F238E27FC236}">
                  <a16:creationId xmlns:a16="http://schemas.microsoft.com/office/drawing/2014/main" id="{9D2B31BB-A3AC-4292-B4E5-BC5F52749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674" y="552167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5">
              <a:extLst>
                <a:ext uri="{FF2B5EF4-FFF2-40B4-BE49-F238E27FC236}">
                  <a16:creationId xmlns:a16="http://schemas.microsoft.com/office/drawing/2014/main" id="{32DB1E7E-4833-41CC-AC87-6BAEAFE9C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8671" y="552738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6">
              <a:extLst>
                <a:ext uri="{FF2B5EF4-FFF2-40B4-BE49-F238E27FC236}">
                  <a16:creationId xmlns:a16="http://schemas.microsoft.com/office/drawing/2014/main" id="{1B674A26-49C7-4604-95D1-894A5AD1B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91669" y="552738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7">
              <a:extLst>
                <a:ext uri="{FF2B5EF4-FFF2-40B4-BE49-F238E27FC236}">
                  <a16:creationId xmlns:a16="http://schemas.microsoft.com/office/drawing/2014/main" id="{7D981404-4D96-4A9E-BD2F-2B1C82E9F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75783" y="552411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9">
              <a:extLst>
                <a:ext uri="{FF2B5EF4-FFF2-40B4-BE49-F238E27FC236}">
                  <a16:creationId xmlns:a16="http://schemas.microsoft.com/office/drawing/2014/main" id="{5C545757-0463-4AF1-9BB2-6865E44F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259" y="552790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60">
              <a:extLst>
                <a:ext uri="{FF2B5EF4-FFF2-40B4-BE49-F238E27FC236}">
                  <a16:creationId xmlns:a16="http://schemas.microsoft.com/office/drawing/2014/main" id="{00459AAE-3011-4F89-8A4E-613D2A733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98210" y="556655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61">
              <a:extLst>
                <a:ext uri="{FF2B5EF4-FFF2-40B4-BE49-F238E27FC236}">
                  <a16:creationId xmlns:a16="http://schemas.microsoft.com/office/drawing/2014/main" id="{8C4AD92E-B314-45C4-80D2-85C7334A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15322" y="55532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8">
              <a:extLst>
                <a:ext uri="{FF2B5EF4-FFF2-40B4-BE49-F238E27FC236}">
                  <a16:creationId xmlns:a16="http://schemas.microsoft.com/office/drawing/2014/main" id="{0EE8973D-C3A8-4492-8BF8-E1BD5214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600" y="576974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9">
              <a:extLst>
                <a:ext uri="{FF2B5EF4-FFF2-40B4-BE49-F238E27FC236}">
                  <a16:creationId xmlns:a16="http://schemas.microsoft.com/office/drawing/2014/main" id="{940E1ED8-E032-4984-86EB-711F132CD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4752" y="577219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0">
              <a:extLst>
                <a:ext uri="{FF2B5EF4-FFF2-40B4-BE49-F238E27FC236}">
                  <a16:creationId xmlns:a16="http://schemas.microsoft.com/office/drawing/2014/main" id="{1E148223-D795-405C-B94F-5CD18996E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471" y="57787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1">
              <a:extLst>
                <a:ext uri="{FF2B5EF4-FFF2-40B4-BE49-F238E27FC236}">
                  <a16:creationId xmlns:a16="http://schemas.microsoft.com/office/drawing/2014/main" id="{20A65903-767B-4F42-9D6D-CBEF7B55D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27791" y="577545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2">
              <a:extLst>
                <a:ext uri="{FF2B5EF4-FFF2-40B4-BE49-F238E27FC236}">
                  <a16:creationId xmlns:a16="http://schemas.microsoft.com/office/drawing/2014/main" id="{CFF03BAF-5274-4D27-873A-CA3947FAD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0932" y="578442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3">
              <a:extLst>
                <a:ext uri="{FF2B5EF4-FFF2-40B4-BE49-F238E27FC236}">
                  <a16:creationId xmlns:a16="http://schemas.microsoft.com/office/drawing/2014/main" id="{39912D23-7400-475C-B7BC-051E37895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28881" y="576647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4">
              <a:extLst>
                <a:ext uri="{FF2B5EF4-FFF2-40B4-BE49-F238E27FC236}">
                  <a16:creationId xmlns:a16="http://schemas.microsoft.com/office/drawing/2014/main" id="{53EA24FB-6C37-4094-89BE-BC9F277FC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4960" y="57901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6">
              <a:extLst>
                <a:ext uri="{FF2B5EF4-FFF2-40B4-BE49-F238E27FC236}">
                  <a16:creationId xmlns:a16="http://schemas.microsoft.com/office/drawing/2014/main" id="{090DA882-3E5F-47E2-A901-ED33177F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92" y="57679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9">
              <a:extLst>
                <a:ext uri="{FF2B5EF4-FFF2-40B4-BE49-F238E27FC236}">
                  <a16:creationId xmlns:a16="http://schemas.microsoft.com/office/drawing/2014/main" id="{13DAF9D2-C10F-4FA0-8AAA-EF033FD2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2525" y="582115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0">
              <a:extLst>
                <a:ext uri="{FF2B5EF4-FFF2-40B4-BE49-F238E27FC236}">
                  <a16:creationId xmlns:a16="http://schemas.microsoft.com/office/drawing/2014/main" id="{1DCE6699-4F41-4E6C-B4B4-116F5645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29428" y="58513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05">
              <a:extLst>
                <a:ext uri="{FF2B5EF4-FFF2-40B4-BE49-F238E27FC236}">
                  <a16:creationId xmlns:a16="http://schemas.microsoft.com/office/drawing/2014/main" id="{0D5DA8DB-8A13-4D6E-9F40-E24A7F8F7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8023" y="602678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6">
              <a:extLst>
                <a:ext uri="{FF2B5EF4-FFF2-40B4-BE49-F238E27FC236}">
                  <a16:creationId xmlns:a16="http://schemas.microsoft.com/office/drawing/2014/main" id="{00E93E64-19B4-465D-85DE-FD45DFAD5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0286" y="603821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07">
              <a:extLst>
                <a:ext uri="{FF2B5EF4-FFF2-40B4-BE49-F238E27FC236}">
                  <a16:creationId xmlns:a16="http://schemas.microsoft.com/office/drawing/2014/main" id="{9E00DA49-033D-45D2-8D7C-0DE5BC6EA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735" y="605045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08">
              <a:extLst>
                <a:ext uri="{FF2B5EF4-FFF2-40B4-BE49-F238E27FC236}">
                  <a16:creationId xmlns:a16="http://schemas.microsoft.com/office/drawing/2014/main" id="{C9BB8FB7-501F-4EF7-811C-DFC36C697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3512" y="605045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09">
              <a:extLst>
                <a:ext uri="{FF2B5EF4-FFF2-40B4-BE49-F238E27FC236}">
                  <a16:creationId xmlns:a16="http://schemas.microsoft.com/office/drawing/2014/main" id="{70F631DA-C640-4FC1-A59E-F133F83BA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15587" y="605371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10">
              <a:extLst>
                <a:ext uri="{FF2B5EF4-FFF2-40B4-BE49-F238E27FC236}">
                  <a16:creationId xmlns:a16="http://schemas.microsoft.com/office/drawing/2014/main" id="{C0C246D6-738C-4854-BDD0-6669E99D6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714" y="605370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11">
              <a:extLst>
                <a:ext uri="{FF2B5EF4-FFF2-40B4-BE49-F238E27FC236}">
                  <a16:creationId xmlns:a16="http://schemas.microsoft.com/office/drawing/2014/main" id="{2B88D097-4630-4514-BD1C-D1FC57D05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6827" y="606595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12">
              <a:extLst>
                <a:ext uri="{FF2B5EF4-FFF2-40B4-BE49-F238E27FC236}">
                  <a16:creationId xmlns:a16="http://schemas.microsoft.com/office/drawing/2014/main" id="{895172E5-4D7B-4E9E-9DC0-7AC40AFE2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963" y="606595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22">
              <a:extLst>
                <a:ext uri="{FF2B5EF4-FFF2-40B4-BE49-F238E27FC236}">
                  <a16:creationId xmlns:a16="http://schemas.microsoft.com/office/drawing/2014/main" id="{E16BE8D6-8745-46D3-BB8C-7D9F905F2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05" y="6298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23">
              <a:extLst>
                <a:ext uri="{FF2B5EF4-FFF2-40B4-BE49-F238E27FC236}">
                  <a16:creationId xmlns:a16="http://schemas.microsoft.com/office/drawing/2014/main" id="{B21B0D38-9A6B-4C03-9C68-BFCDD0CE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543" y="6277308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30">
              <a:extLst>
                <a:ext uri="{FF2B5EF4-FFF2-40B4-BE49-F238E27FC236}">
                  <a16:creationId xmlns:a16="http://schemas.microsoft.com/office/drawing/2014/main" id="{BD88B61E-A1B6-4C3F-9CDA-F14697C39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6243" y="6277308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32">
              <a:extLst>
                <a:ext uri="{FF2B5EF4-FFF2-40B4-BE49-F238E27FC236}">
                  <a16:creationId xmlns:a16="http://schemas.microsoft.com/office/drawing/2014/main" id="{7F412678-E91D-445B-B569-92A65FE4F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58397" y="630750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4">
              <a:extLst>
                <a:ext uri="{FF2B5EF4-FFF2-40B4-BE49-F238E27FC236}">
                  <a16:creationId xmlns:a16="http://schemas.microsoft.com/office/drawing/2014/main" id="{D5C03A86-E86B-4343-BE21-5E5D4DF2F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16135" y="6305053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35">
              <a:extLst>
                <a:ext uri="{FF2B5EF4-FFF2-40B4-BE49-F238E27FC236}">
                  <a16:creationId xmlns:a16="http://schemas.microsoft.com/office/drawing/2014/main" id="{7E23784D-2CA3-4407-A29D-F04954A4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185" y="6314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41">
              <a:extLst>
                <a:ext uri="{FF2B5EF4-FFF2-40B4-BE49-F238E27FC236}">
                  <a16:creationId xmlns:a16="http://schemas.microsoft.com/office/drawing/2014/main" id="{9B6ED33F-264E-4FE0-BB23-5923775E2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8952" y="6296075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CE917B1B-8131-4DE5-AD2C-71A079AA4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3161" y="5553203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5E8CF6E6-E598-4397-91BA-6C2A426A8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9595" y="5546674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">
              <a:extLst>
                <a:ext uri="{FF2B5EF4-FFF2-40B4-BE49-F238E27FC236}">
                  <a16:creationId xmlns:a16="http://schemas.microsoft.com/office/drawing/2014/main" id="{4B4D2234-D9B8-4F69-A88F-BAC72429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97773" y="55621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FAC6F190-5E32-4356-8ACA-C8D84EBD7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48018" y="557686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05549845-8416-4013-9839-D79CB20A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038" y="555646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467A23A5-6422-47E9-9190-43A9501C8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41065" y="558666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A5E43AB-DA6B-477B-94EF-BF73ACCE3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5091" y="5598084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62">
              <a:extLst>
                <a:ext uri="{FF2B5EF4-FFF2-40B4-BE49-F238E27FC236}">
                  <a16:creationId xmlns:a16="http://schemas.microsoft.com/office/drawing/2014/main" id="{90CBC3ED-5170-4805-987F-F3964917F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2801" y="580127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63">
              <a:extLst>
                <a:ext uri="{FF2B5EF4-FFF2-40B4-BE49-F238E27FC236}">
                  <a16:creationId xmlns:a16="http://schemas.microsoft.com/office/drawing/2014/main" id="{C14C5E5E-6018-4BB4-8238-A6B217328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60266" y="582491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64">
              <a:extLst>
                <a:ext uri="{FF2B5EF4-FFF2-40B4-BE49-F238E27FC236}">
                  <a16:creationId xmlns:a16="http://schemas.microsoft.com/office/drawing/2014/main" id="{A1D002AF-6CBB-4688-B6CC-623D057EA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787" y="58159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65">
              <a:extLst>
                <a:ext uri="{FF2B5EF4-FFF2-40B4-BE49-F238E27FC236}">
                  <a16:creationId xmlns:a16="http://schemas.microsoft.com/office/drawing/2014/main" id="{A3BCCB11-25A2-4C56-96AC-E8B384E2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55168" y="583391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68">
              <a:extLst>
                <a:ext uri="{FF2B5EF4-FFF2-40B4-BE49-F238E27FC236}">
                  <a16:creationId xmlns:a16="http://schemas.microsoft.com/office/drawing/2014/main" id="{48470416-A7F5-4041-B3E7-BF525DD8B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58192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75">
              <a:extLst>
                <a:ext uri="{FF2B5EF4-FFF2-40B4-BE49-F238E27FC236}">
                  <a16:creationId xmlns:a16="http://schemas.microsoft.com/office/drawing/2014/main" id="{6763146B-0E01-4BC3-A3E6-573690558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67433" y="578005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77">
              <a:extLst>
                <a:ext uri="{FF2B5EF4-FFF2-40B4-BE49-F238E27FC236}">
                  <a16:creationId xmlns:a16="http://schemas.microsoft.com/office/drawing/2014/main" id="{C324338F-04C1-419D-90C1-D83AA1B76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8564" y="586492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91">
              <a:extLst>
                <a:ext uri="{FF2B5EF4-FFF2-40B4-BE49-F238E27FC236}">
                  <a16:creationId xmlns:a16="http://schemas.microsoft.com/office/drawing/2014/main" id="{77835AED-A441-4532-AF89-B3FF7CFD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5527" y="606475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2">
              <a:extLst>
                <a:ext uri="{FF2B5EF4-FFF2-40B4-BE49-F238E27FC236}">
                  <a16:creationId xmlns:a16="http://schemas.microsoft.com/office/drawing/2014/main" id="{F2B6F66E-9B92-42DA-9FA1-35F0ECE1A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1481" y="6064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93">
              <a:extLst>
                <a:ext uri="{FF2B5EF4-FFF2-40B4-BE49-F238E27FC236}">
                  <a16:creationId xmlns:a16="http://schemas.microsoft.com/office/drawing/2014/main" id="{AB5426E1-AAC8-413F-8343-E690D3576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11063" y="607301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94">
              <a:extLst>
                <a:ext uri="{FF2B5EF4-FFF2-40B4-BE49-F238E27FC236}">
                  <a16:creationId xmlns:a16="http://schemas.microsoft.com/office/drawing/2014/main" id="{6EDE8D39-527D-48EC-A60E-822896A70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9758" y="610075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95">
              <a:extLst>
                <a:ext uri="{FF2B5EF4-FFF2-40B4-BE49-F238E27FC236}">
                  <a16:creationId xmlns:a16="http://schemas.microsoft.com/office/drawing/2014/main" id="{63CA0069-4DAE-4E19-9375-30664E136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7749" y="610320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6">
              <a:extLst>
                <a:ext uri="{FF2B5EF4-FFF2-40B4-BE49-F238E27FC236}">
                  <a16:creationId xmlns:a16="http://schemas.microsoft.com/office/drawing/2014/main" id="{EE4F3DAA-A482-4317-AC07-D9EACF4AB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6156" y="610973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97">
              <a:extLst>
                <a:ext uri="{FF2B5EF4-FFF2-40B4-BE49-F238E27FC236}">
                  <a16:creationId xmlns:a16="http://schemas.microsoft.com/office/drawing/2014/main" id="{C4558B65-3D1B-4341-9469-54BDB407D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99824" y="611217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98">
              <a:extLst>
                <a:ext uri="{FF2B5EF4-FFF2-40B4-BE49-F238E27FC236}">
                  <a16:creationId xmlns:a16="http://schemas.microsoft.com/office/drawing/2014/main" id="{8A11C831-3A34-41C8-BF81-577F36D3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1416" y="611217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9">
              <a:extLst>
                <a:ext uri="{FF2B5EF4-FFF2-40B4-BE49-F238E27FC236}">
                  <a16:creationId xmlns:a16="http://schemas.microsoft.com/office/drawing/2014/main" id="{3BAA8579-0187-4116-9506-0798BD48B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4601" y="611217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0">
              <a:extLst>
                <a:ext uri="{FF2B5EF4-FFF2-40B4-BE49-F238E27FC236}">
                  <a16:creationId xmlns:a16="http://schemas.microsoft.com/office/drawing/2014/main" id="{B66832E9-B0E5-4132-99E9-2286FE26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26949" y="611217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1">
              <a:extLst>
                <a:ext uri="{FF2B5EF4-FFF2-40B4-BE49-F238E27FC236}">
                  <a16:creationId xmlns:a16="http://schemas.microsoft.com/office/drawing/2014/main" id="{1F5F17DC-C7BC-4D44-BFD1-1D5002D67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24162" y="611870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02">
              <a:extLst>
                <a:ext uri="{FF2B5EF4-FFF2-40B4-BE49-F238E27FC236}">
                  <a16:creationId xmlns:a16="http://schemas.microsoft.com/office/drawing/2014/main" id="{AAD24A6B-1C15-45BF-A44D-C5DCFDF7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01940" y="612197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03">
              <a:extLst>
                <a:ext uri="{FF2B5EF4-FFF2-40B4-BE49-F238E27FC236}">
                  <a16:creationId xmlns:a16="http://schemas.microsoft.com/office/drawing/2014/main" id="{B2B7773D-7624-4799-8DC2-2125C7B58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4247" y="61276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04">
              <a:extLst>
                <a:ext uri="{FF2B5EF4-FFF2-40B4-BE49-F238E27FC236}">
                  <a16:creationId xmlns:a16="http://schemas.microsoft.com/office/drawing/2014/main" id="{43BDB876-DF8F-473C-94AD-3B85C7D0D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3513" y="612768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13">
              <a:extLst>
                <a:ext uri="{FF2B5EF4-FFF2-40B4-BE49-F238E27FC236}">
                  <a16:creationId xmlns:a16="http://schemas.microsoft.com/office/drawing/2014/main" id="{E7BAEA9F-0A15-4A6A-9DE3-17E52616D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1734" y="617338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14">
              <a:extLst>
                <a:ext uri="{FF2B5EF4-FFF2-40B4-BE49-F238E27FC236}">
                  <a16:creationId xmlns:a16="http://schemas.microsoft.com/office/drawing/2014/main" id="{F44C7BB7-3BF8-4B57-8300-B074761B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8188" y="61733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15">
              <a:extLst>
                <a:ext uri="{FF2B5EF4-FFF2-40B4-BE49-F238E27FC236}">
                  <a16:creationId xmlns:a16="http://schemas.microsoft.com/office/drawing/2014/main" id="{5C9E2587-EA6E-4862-835F-7E8AC5DFC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31042" y="617909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17">
              <a:extLst>
                <a:ext uri="{FF2B5EF4-FFF2-40B4-BE49-F238E27FC236}">
                  <a16:creationId xmlns:a16="http://schemas.microsoft.com/office/drawing/2014/main" id="{9FDF4C88-B02F-4199-9B67-75901180B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6279" y="61913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18">
              <a:extLst>
                <a:ext uri="{FF2B5EF4-FFF2-40B4-BE49-F238E27FC236}">
                  <a16:creationId xmlns:a16="http://schemas.microsoft.com/office/drawing/2014/main" id="{5640818D-9BF5-4056-A10A-B26AE5494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3" y="619459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19">
              <a:extLst>
                <a:ext uri="{FF2B5EF4-FFF2-40B4-BE49-F238E27FC236}">
                  <a16:creationId xmlns:a16="http://schemas.microsoft.com/office/drawing/2014/main" id="{DCBD257A-A1D2-4931-9090-48B1E21D5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7958" y="618235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20">
              <a:extLst>
                <a:ext uri="{FF2B5EF4-FFF2-40B4-BE49-F238E27FC236}">
                  <a16:creationId xmlns:a16="http://schemas.microsoft.com/office/drawing/2014/main" id="{EF75A49A-C910-4E27-B0E0-AF15C2B3D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81754" y="636025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21">
              <a:extLst>
                <a:ext uri="{FF2B5EF4-FFF2-40B4-BE49-F238E27FC236}">
                  <a16:creationId xmlns:a16="http://schemas.microsoft.com/office/drawing/2014/main" id="{09175BB4-78AB-4F07-9A7C-195C9FF50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1985" y="636677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25">
              <a:extLst>
                <a:ext uri="{FF2B5EF4-FFF2-40B4-BE49-F238E27FC236}">
                  <a16:creationId xmlns:a16="http://schemas.microsoft.com/office/drawing/2014/main" id="{E4647752-F098-4C74-8685-415ADC8B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0219" y="637045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26">
              <a:extLst>
                <a:ext uri="{FF2B5EF4-FFF2-40B4-BE49-F238E27FC236}">
                  <a16:creationId xmlns:a16="http://schemas.microsoft.com/office/drawing/2014/main" id="{AF23AEF6-4648-479D-9E57-75D4087D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6390444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27">
              <a:extLst>
                <a:ext uri="{FF2B5EF4-FFF2-40B4-BE49-F238E27FC236}">
                  <a16:creationId xmlns:a16="http://schemas.microsoft.com/office/drawing/2014/main" id="{A85CD8C4-1E33-42C9-BCBB-91B9CDE9E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75213" y="6390443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28">
              <a:extLst>
                <a:ext uri="{FF2B5EF4-FFF2-40B4-BE49-F238E27FC236}">
                  <a16:creationId xmlns:a16="http://schemas.microsoft.com/office/drawing/2014/main" id="{32D2257B-0B7A-4918-A6B3-74552983C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2403" y="6393706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29">
              <a:extLst>
                <a:ext uri="{FF2B5EF4-FFF2-40B4-BE49-F238E27FC236}">
                  <a16:creationId xmlns:a16="http://schemas.microsoft.com/office/drawing/2014/main" id="{B6E8A044-F3AC-48ED-B8A6-D2EDD3F6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50199" y="6393706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33">
              <a:extLst>
                <a:ext uri="{FF2B5EF4-FFF2-40B4-BE49-F238E27FC236}">
                  <a16:creationId xmlns:a16="http://schemas.microsoft.com/office/drawing/2014/main" id="{248AF2CF-3B97-49B3-8E08-2820E763B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357015" y="64026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36">
              <a:extLst>
                <a:ext uri="{FF2B5EF4-FFF2-40B4-BE49-F238E27FC236}">
                  <a16:creationId xmlns:a16="http://schemas.microsoft.com/office/drawing/2014/main" id="{B5BEC596-B534-44B2-B1B8-78C1FBBA3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5860" y="641492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37">
              <a:extLst>
                <a:ext uri="{FF2B5EF4-FFF2-40B4-BE49-F238E27FC236}">
                  <a16:creationId xmlns:a16="http://schemas.microsoft.com/office/drawing/2014/main" id="{F45F86F4-28DB-49BC-8B6B-B703086F4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18231" y="641818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38">
              <a:extLst>
                <a:ext uri="{FF2B5EF4-FFF2-40B4-BE49-F238E27FC236}">
                  <a16:creationId xmlns:a16="http://schemas.microsoft.com/office/drawing/2014/main" id="{2932A0BD-C987-4A93-91DC-E277DC89C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65674" y="6420637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39">
              <a:extLst>
                <a:ext uri="{FF2B5EF4-FFF2-40B4-BE49-F238E27FC236}">
                  <a16:creationId xmlns:a16="http://schemas.microsoft.com/office/drawing/2014/main" id="{DD6B3E88-4337-44F0-80CD-D96F69C2F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2" y="642716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40">
              <a:extLst>
                <a:ext uri="{FF2B5EF4-FFF2-40B4-BE49-F238E27FC236}">
                  <a16:creationId xmlns:a16="http://schemas.microsoft.com/office/drawing/2014/main" id="{2A481A9C-8E49-4886-B0B8-B391B54DE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45213" y="6430428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42">
              <a:extLst>
                <a:ext uri="{FF2B5EF4-FFF2-40B4-BE49-F238E27FC236}">
                  <a16:creationId xmlns:a16="http://schemas.microsoft.com/office/drawing/2014/main" id="{F74D151E-F322-43E1-AAAA-39C16A828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15774" y="6457357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43">
              <a:extLst>
                <a:ext uri="{FF2B5EF4-FFF2-40B4-BE49-F238E27FC236}">
                  <a16:creationId xmlns:a16="http://schemas.microsoft.com/office/drawing/2014/main" id="{BF3063F9-CB9B-4822-865E-5BFC90AF9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42843" y="646062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44">
              <a:extLst>
                <a:ext uri="{FF2B5EF4-FFF2-40B4-BE49-F238E27FC236}">
                  <a16:creationId xmlns:a16="http://schemas.microsoft.com/office/drawing/2014/main" id="{F541B440-1CE7-46DE-8E58-B472C9E6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1352" y="645735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45">
              <a:extLst>
                <a:ext uri="{FF2B5EF4-FFF2-40B4-BE49-F238E27FC236}">
                  <a16:creationId xmlns:a16="http://schemas.microsoft.com/office/drawing/2014/main" id="{25E18B25-35CB-4DFC-B428-063F245D0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1373" y="646307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8">
              <a:extLst>
                <a:ext uri="{FF2B5EF4-FFF2-40B4-BE49-F238E27FC236}">
                  <a16:creationId xmlns:a16="http://schemas.microsoft.com/office/drawing/2014/main" id="{AC3EF75E-9D39-42A1-8744-0314BE64A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76864" y="642104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29">
              <a:extLst>
                <a:ext uri="{FF2B5EF4-FFF2-40B4-BE49-F238E27FC236}">
                  <a16:creationId xmlns:a16="http://schemas.microsoft.com/office/drawing/2014/main" id="{5B830616-AB5F-4414-891C-D7D65A1C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5218" y="58197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33">
              <a:extLst>
                <a:ext uri="{FF2B5EF4-FFF2-40B4-BE49-F238E27FC236}">
                  <a16:creationId xmlns:a16="http://schemas.microsoft.com/office/drawing/2014/main" id="{B84FCDC4-EB04-49F6-83E1-AE030D913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82335" y="580821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9">
              <a:extLst>
                <a:ext uri="{FF2B5EF4-FFF2-40B4-BE49-F238E27FC236}">
                  <a16:creationId xmlns:a16="http://schemas.microsoft.com/office/drawing/2014/main" id="{297CFE06-B273-4E3A-828B-7F2391E72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0782" y="556917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3">
              <a:extLst>
                <a:ext uri="{FF2B5EF4-FFF2-40B4-BE49-F238E27FC236}">
                  <a16:creationId xmlns:a16="http://schemas.microsoft.com/office/drawing/2014/main" id="{3DB916FA-F738-4FDC-856A-EC97DEA0F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04120" y="55980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44">
              <a:extLst>
                <a:ext uri="{FF2B5EF4-FFF2-40B4-BE49-F238E27FC236}">
                  <a16:creationId xmlns:a16="http://schemas.microsoft.com/office/drawing/2014/main" id="{84355883-FB7A-47AA-BA56-AF9F9155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66823" y="55532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61">
              <a:extLst>
                <a:ext uri="{FF2B5EF4-FFF2-40B4-BE49-F238E27FC236}">
                  <a16:creationId xmlns:a16="http://schemas.microsoft.com/office/drawing/2014/main" id="{C09516EA-95D1-4676-88E9-782CC76F7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15210" y="579656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21">
              <a:extLst>
                <a:ext uri="{FF2B5EF4-FFF2-40B4-BE49-F238E27FC236}">
                  <a16:creationId xmlns:a16="http://schemas.microsoft.com/office/drawing/2014/main" id="{FF9C2843-BC53-49C3-BDE9-E0D2C2385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2061049" y="6342970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21">
              <a:extLst>
                <a:ext uri="{FF2B5EF4-FFF2-40B4-BE49-F238E27FC236}">
                  <a16:creationId xmlns:a16="http://schemas.microsoft.com/office/drawing/2014/main" id="{735EBC45-FAFF-4232-92DA-5F40918D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301980" y="630198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3" name="Freeform 142">
            <a:extLst>
              <a:ext uri="{FF2B5EF4-FFF2-40B4-BE49-F238E27FC236}">
                <a16:creationId xmlns:a16="http://schemas.microsoft.com/office/drawing/2014/main" id="{869C3428-7E23-4E31-828E-09F276DA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20574" y="67621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fik 5" descr="Ein Bild, das Festplatte, Elektronik enthält.&#10;&#10;Beschreibung automatisch generiert.">
            <a:extLst>
              <a:ext uri="{FF2B5EF4-FFF2-40B4-BE49-F238E27FC236}">
                <a16:creationId xmlns:a16="http://schemas.microsoft.com/office/drawing/2014/main" id="{AB27483C-8603-C53C-7FBC-C1C6BC9C78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 rot="16200000">
            <a:off x="4382528" y="1945312"/>
            <a:ext cx="6096684" cy="4052288"/>
          </a:xfrm>
        </p:spPr>
      </p:pic>
      <p:sp>
        <p:nvSpPr>
          <p:cNvPr id="8" name="Pfeil: nach links 7">
            <a:extLst>
              <a:ext uri="{FF2B5EF4-FFF2-40B4-BE49-F238E27FC236}">
                <a16:creationId xmlns:a16="http://schemas.microsoft.com/office/drawing/2014/main" id="{F06EDB95-28D8-3E14-BE62-5803C6735AC3}"/>
              </a:ext>
            </a:extLst>
          </p:cNvPr>
          <p:cNvSpPr/>
          <p:nvPr/>
        </p:nvSpPr>
        <p:spPr>
          <a:xfrm rot="19680000">
            <a:off x="8590197" y="1945542"/>
            <a:ext cx="2513086" cy="67629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6928">
              <a:spcAft>
                <a:spcPts val="600"/>
              </a:spcAft>
            </a:pPr>
            <a:r>
              <a:rPr lang="de-DE" sz="2800" kern="1200">
                <a:latin typeface="+mn-lt"/>
                <a:ea typeface="+mn-ea"/>
                <a:cs typeface="+mn-cs"/>
              </a:rPr>
              <a:t>Platte</a:t>
            </a:r>
            <a:endParaRPr lang="de-DE" sz="2800"/>
          </a:p>
        </p:txBody>
      </p:sp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0F5A7348-D37C-163E-9BF0-65FC3732DECE}"/>
              </a:ext>
            </a:extLst>
          </p:cNvPr>
          <p:cNvSpPr/>
          <p:nvPr/>
        </p:nvSpPr>
        <p:spPr>
          <a:xfrm rot="1740000">
            <a:off x="7629022" y="4543848"/>
            <a:ext cx="3904132" cy="73232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566928">
              <a:spcAft>
                <a:spcPts val="600"/>
              </a:spcAft>
            </a:pPr>
            <a:r>
              <a:rPr lang="de-DE" sz="2800" kern="1200">
                <a:latin typeface="+mn-lt"/>
                <a:ea typeface="+mn-ea"/>
                <a:cs typeface="+mn-cs"/>
              </a:rPr>
              <a:t>Schreib/Lese Kopf</a:t>
            </a:r>
            <a:endParaRPr lang="de-DE" sz="2800"/>
          </a:p>
        </p:txBody>
      </p:sp>
      <p:pic>
        <p:nvPicPr>
          <p:cNvPr id="3" name="Picture 3" descr="Ein Bild, das Silhouette enthält.&#10;&#10;Beschreibung automatisch generiert.">
            <a:extLst>
              <a:ext uri="{FF2B5EF4-FFF2-40B4-BE49-F238E27FC236}">
                <a16:creationId xmlns:a16="http://schemas.microsoft.com/office/drawing/2014/main" id="{306AA866-B197-8ECE-DEC8-E8CEE6053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052" y="1330513"/>
            <a:ext cx="4690532" cy="3210983"/>
          </a:xfrm>
          <a:prstGeom prst="rect">
            <a:avLst/>
          </a:prstGeom>
        </p:spPr>
      </p:pic>
      <p:pic>
        <p:nvPicPr>
          <p:cNvPr id="7" name="Picture 6" descr="Geschäftsmann präsentiert">
            <a:extLst>
              <a:ext uri="{FF2B5EF4-FFF2-40B4-BE49-F238E27FC236}">
                <a16:creationId xmlns:a16="http://schemas.microsoft.com/office/drawing/2014/main" id="{F08B15CF-C32A-6353-4115-E00B2A976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0034" y="3357093"/>
            <a:ext cx="2324778" cy="411479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97DB8E1-2A5B-2395-DAB7-E8C491119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651" y="3284014"/>
            <a:ext cx="774700" cy="1083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E91D74-5EC1-871C-1252-FD74C543DB4B}"/>
              </a:ext>
            </a:extLst>
          </p:cNvPr>
          <p:cNvSpPr txBox="1"/>
          <p:nvPr/>
        </p:nvSpPr>
        <p:spPr>
          <a:xfrm>
            <a:off x="558271" y="1108604"/>
            <a:ext cx="4847165" cy="3195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Daten </a:t>
            </a:r>
            <a:r>
              <a:rPr lang="en-US" sz="2000" err="1">
                <a:solidFill>
                  <a:schemeClr val="tx2"/>
                </a:solidFill>
              </a:rPr>
              <a:t>werden</a:t>
            </a:r>
            <a:r>
              <a:rPr lang="en-US" sz="2000">
                <a:solidFill>
                  <a:schemeClr val="tx2"/>
                </a:solidFill>
              </a:rPr>
              <a:t> </a:t>
            </a:r>
            <a:r>
              <a:rPr lang="en-US" sz="2000" err="1">
                <a:solidFill>
                  <a:schemeClr val="tx2"/>
                </a:solidFill>
              </a:rPr>
              <a:t>magnetisch</a:t>
            </a:r>
            <a:r>
              <a:rPr lang="en-US" sz="200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abgelegt</a:t>
            </a:r>
            <a:endParaRPr lang="en-US" sz="2000">
              <a:solidFill>
                <a:schemeClr val="tx2"/>
              </a:solidFill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Scheibe </a:t>
            </a:r>
            <a:r>
              <a:rPr lang="en-US" sz="2000" err="1">
                <a:solidFill>
                  <a:schemeClr val="tx2"/>
                </a:solidFill>
              </a:rPr>
              <a:t>dreht</a:t>
            </a:r>
            <a:r>
              <a:rPr lang="en-US" sz="200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sich</a:t>
            </a:r>
            <a:endParaRPr lang="en-US" sz="2000">
              <a:solidFill>
                <a:schemeClr val="tx2"/>
              </a:solidFill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2"/>
                </a:solidFill>
              </a:rPr>
              <a:t>Aktuatorarm</a:t>
            </a:r>
            <a:r>
              <a:rPr lang="en-US" sz="2000">
                <a:solidFill>
                  <a:schemeClr val="tx2"/>
                </a:solidFill>
              </a:rPr>
              <a:t> </a:t>
            </a:r>
            <a:r>
              <a:rPr lang="en-US" sz="2000" err="1">
                <a:solidFill>
                  <a:schemeClr val="tx2"/>
                </a:solidFill>
              </a:rPr>
              <a:t>magnetisiert</a:t>
            </a:r>
            <a:r>
              <a:rPr lang="en-US" sz="200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durch</a:t>
            </a:r>
            <a:r>
              <a:rPr lang="en-US" sz="2000">
                <a:solidFill>
                  <a:schemeClr val="tx2"/>
                </a:solidFill>
              </a:rPr>
              <a:t> Impulse die Scheibe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Ein Kopf pro Scheibe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F4AF4-F665-9B8B-8D88-57848B09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840" y="120267"/>
            <a:ext cx="3454521" cy="761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Aufbau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6F536B7-504F-BB50-BC89-CF696F4B93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-144651" y="4000238"/>
            <a:ext cx="3763505" cy="4049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54101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0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EAA009CC-7374-4A46-A95F-1363613C4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5">
            <a:extLst>
              <a:ext uri="{FF2B5EF4-FFF2-40B4-BE49-F238E27FC236}">
                <a16:creationId xmlns:a16="http://schemas.microsoft.com/office/drawing/2014/main" id="{CD36182B-D401-7D85-4556-E65427E52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1" y="17505"/>
            <a:ext cx="7590366" cy="686532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60CEB5A-9256-4FCC-A5DE-E6B9E2D0D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schäftsmann präsentiert">
            <a:extLst>
              <a:ext uri="{FF2B5EF4-FFF2-40B4-BE49-F238E27FC236}">
                <a16:creationId xmlns:a16="http://schemas.microsoft.com/office/drawing/2014/main" id="{2136FA40-518B-F3DF-C028-1ED5C3F68D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9000"/>
          </a:blip>
          <a:srcRect r="2" b="26828"/>
          <a:stretch/>
        </p:blipFill>
        <p:spPr>
          <a:xfrm>
            <a:off x="775874" y="1260773"/>
            <a:ext cx="4325493" cy="561108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8997E3-E99E-F976-BED8-40251E68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717" y="2525183"/>
            <a:ext cx="3564219" cy="33854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Logischer Aufbau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DD07E7C-148D-2D51-30DB-BB80D92FD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102368"/>
              </p:ext>
            </p:extLst>
          </p:nvPr>
        </p:nvGraphicFramePr>
        <p:xfrm>
          <a:off x="5736166" y="433916"/>
          <a:ext cx="5950155" cy="600050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00729">
                  <a:extLst>
                    <a:ext uri="{9D8B030D-6E8A-4147-A177-3AD203B41FA5}">
                      <a16:colId xmlns:a16="http://schemas.microsoft.com/office/drawing/2014/main" val="2052754853"/>
                    </a:ext>
                  </a:extLst>
                </a:gridCol>
                <a:gridCol w="4349426">
                  <a:extLst>
                    <a:ext uri="{9D8B030D-6E8A-4147-A177-3AD203B41FA5}">
                      <a16:colId xmlns:a16="http://schemas.microsoft.com/office/drawing/2014/main" val="2314946452"/>
                    </a:ext>
                  </a:extLst>
                </a:gridCol>
              </a:tblGrid>
              <a:tr h="1354333">
                <a:tc>
                  <a:txBody>
                    <a:bodyPr/>
                    <a:lstStyle/>
                    <a:p>
                      <a:r>
                        <a:rPr lang="en-US" sz="2400"/>
                        <a:t>Track</a:t>
                      </a:r>
                    </a:p>
                  </a:txBody>
                  <a:tcPr>
                    <a:solidFill>
                      <a:srgbClr val="65CF8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/>
                        <a:t>Ringe, auf </a:t>
                      </a:r>
                      <a:r>
                        <a:rPr lang="en-US" sz="2200" u="none" strike="noStrike" noProof="0" err="1"/>
                        <a:t>denen</a:t>
                      </a:r>
                      <a:r>
                        <a:rPr lang="en-US" sz="2200" u="none" strike="noStrike" noProof="0"/>
                        <a:t> die Daten </a:t>
                      </a:r>
                      <a:r>
                        <a:rPr lang="en-US" sz="2200" u="none" strike="noStrike" noProof="0" err="1"/>
                        <a:t>abgelegt</a:t>
                      </a:r>
                      <a:r>
                        <a:rPr lang="en-US" sz="2200" u="none" strike="noStrike" noProof="0"/>
                        <a:t> </a:t>
                      </a:r>
                      <a:r>
                        <a:rPr lang="en-US" sz="2200" u="none" strike="noStrike" noProof="0" err="1"/>
                        <a:t>werden</a:t>
                      </a:r>
                      <a:r>
                        <a:rPr lang="en-US" sz="2200" u="none" strike="noStrike" noProof="0"/>
                        <a:t>, </a:t>
                      </a:r>
                      <a:r>
                        <a:rPr lang="en-US" sz="2200" u="none" strike="noStrike" noProof="0" err="1"/>
                        <a:t>besteht</a:t>
                      </a:r>
                      <a:r>
                        <a:rPr lang="en-US" sz="2200" u="none" strike="noStrike" noProof="0"/>
                        <a:t> </a:t>
                      </a:r>
                      <a:r>
                        <a:rPr lang="en-US" sz="2200" u="none" strike="noStrike" noProof="0" err="1"/>
                        <a:t>aus</a:t>
                      </a:r>
                      <a:r>
                        <a:rPr lang="en-US" sz="2200" u="none" strike="noStrike" noProof="0"/>
                        <a:t> </a:t>
                      </a:r>
                      <a:r>
                        <a:rPr lang="en-US" sz="2200" u="none" strike="noStrike" noProof="0" err="1"/>
                        <a:t>mehreren</a:t>
                      </a:r>
                      <a:r>
                        <a:rPr lang="en-US" sz="2200" u="none" strike="noStrike" noProof="0"/>
                        <a:t> </a:t>
                      </a:r>
                      <a:r>
                        <a:rPr lang="en-US" sz="2200" u="none" strike="noStrike" noProof="0" err="1"/>
                        <a:t>Sektoren</a:t>
                      </a:r>
                      <a:endParaRPr lang="en-US" sz="2200" err="1"/>
                    </a:p>
                  </a:txBody>
                  <a:tcPr anchor="ctr">
                    <a:solidFill>
                      <a:srgbClr val="65C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697088"/>
                  </a:ext>
                </a:extLst>
              </a:tr>
              <a:tr h="1009361">
                <a:tc>
                  <a:txBody>
                    <a:bodyPr/>
                    <a:lstStyle/>
                    <a:p>
                      <a:r>
                        <a:rPr lang="en-US" sz="2400" err="1"/>
                        <a:t>Zylinder</a:t>
                      </a:r>
                      <a:endParaRPr lang="en-US" sz="2400"/>
                    </a:p>
                  </a:txBody>
                  <a:tcPr>
                    <a:solidFill>
                      <a:srgbClr val="BA58C7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noProof="0" err="1"/>
                        <a:t>Übereinanderliegende</a:t>
                      </a:r>
                      <a:r>
                        <a:rPr lang="en-US" sz="2200" u="none" strike="noStrike" noProof="0"/>
                        <a:t> Tracks der </a:t>
                      </a:r>
                      <a:r>
                        <a:rPr lang="en-US" sz="2200" u="none" strike="noStrike" noProof="0" err="1"/>
                        <a:t>einzelnen</a:t>
                      </a:r>
                      <a:r>
                        <a:rPr lang="en-US" sz="2200" u="none" strike="noStrike" noProof="0"/>
                        <a:t> </a:t>
                      </a:r>
                      <a:r>
                        <a:rPr lang="en-US" sz="2200" u="none" strike="noStrike" noProof="0" err="1"/>
                        <a:t>Scheiben</a:t>
                      </a:r>
                      <a:r>
                        <a:rPr lang="en-US" sz="2200" u="none" strike="noStrike" noProof="0"/>
                        <a:t>, </a:t>
                      </a:r>
                      <a:r>
                        <a:rPr lang="en-US" sz="2200" u="none" strike="noStrike" noProof="0" err="1"/>
                        <a:t>welche</a:t>
                      </a:r>
                      <a:r>
                        <a:rPr lang="en-US" sz="2200" u="none" strike="noStrike" noProof="0"/>
                        <a:t> den </a:t>
                      </a:r>
                      <a:r>
                        <a:rPr lang="en-US" sz="2200" u="none" strike="noStrike" noProof="0" err="1"/>
                        <a:t>gleichen</a:t>
                      </a:r>
                      <a:r>
                        <a:rPr lang="en-US" sz="2200" u="none" strike="noStrike" noProof="0"/>
                        <a:t> Radius </a:t>
                      </a:r>
                      <a:r>
                        <a:rPr lang="en-US" sz="2200" u="none" strike="noStrike" noProof="0" err="1"/>
                        <a:t>haben</a:t>
                      </a:r>
                    </a:p>
                  </a:txBody>
                  <a:tcPr anchor="ctr">
                    <a:solidFill>
                      <a:srgbClr val="BA58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597123"/>
                  </a:ext>
                </a:extLst>
              </a:tr>
              <a:tr h="702720">
                <a:tc>
                  <a:txBody>
                    <a:bodyPr/>
                    <a:lstStyle/>
                    <a:p>
                      <a:r>
                        <a:rPr lang="en-US" sz="2400"/>
                        <a:t>Head</a:t>
                      </a:r>
                    </a:p>
                  </a:txBody>
                  <a:tcPr>
                    <a:solidFill>
                      <a:srgbClr val="E63E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noProof="0"/>
                        <a:t>Liest und </a:t>
                      </a:r>
                      <a:r>
                        <a:rPr lang="en-US" sz="2200" u="none" strike="noStrike" noProof="0" err="1"/>
                        <a:t>schreibt</a:t>
                      </a:r>
                      <a:r>
                        <a:rPr lang="en-US" sz="2200" u="none" strike="noStrike" noProof="0"/>
                        <a:t> Daten auf die HDD</a:t>
                      </a:r>
                    </a:p>
                  </a:txBody>
                  <a:tcPr anchor="ctr">
                    <a:solidFill>
                      <a:srgbClr val="E63E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82009"/>
                  </a:ext>
                </a:extLst>
              </a:tr>
              <a:tr h="1354333">
                <a:tc>
                  <a:txBody>
                    <a:bodyPr/>
                    <a:lstStyle/>
                    <a:p>
                      <a:r>
                        <a:rPr lang="en-US" sz="2400"/>
                        <a:t>Sektor</a:t>
                      </a:r>
                    </a:p>
                  </a:txBody>
                  <a:tcPr>
                    <a:solidFill>
                      <a:srgbClr val="419B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/>
                        <a:t>Die </a:t>
                      </a:r>
                      <a:r>
                        <a:rPr lang="en-US" sz="2200" u="none" strike="noStrike" noProof="0" err="1"/>
                        <a:t>kleinste</a:t>
                      </a:r>
                      <a:r>
                        <a:rPr lang="en-US" sz="2200" u="none" strike="noStrike" noProof="0"/>
                        <a:t> </a:t>
                      </a:r>
                      <a:r>
                        <a:rPr lang="en-US" sz="2200" u="none" strike="noStrike" noProof="0" err="1"/>
                        <a:t>individuell</a:t>
                      </a:r>
                      <a:r>
                        <a:rPr lang="en-US" sz="2200" u="none" strike="noStrike" noProof="0"/>
                        <a:t> </a:t>
                      </a:r>
                      <a:r>
                        <a:rPr lang="en-US" sz="2200" u="none" strike="noStrike" noProof="0" err="1"/>
                        <a:t>referenzierbare</a:t>
                      </a:r>
                      <a:r>
                        <a:rPr lang="en-US" sz="2200" u="none" strike="noStrike" noProof="0"/>
                        <a:t> </a:t>
                      </a:r>
                      <a:r>
                        <a:rPr lang="en-US" sz="2200" u="none" strike="noStrike" noProof="0" err="1"/>
                        <a:t>Speicherregion</a:t>
                      </a:r>
                      <a:r>
                        <a:rPr lang="en-US" sz="2200" u="none" strike="noStrike" noProof="0"/>
                        <a:t> (512 Byte </a:t>
                      </a:r>
                      <a:r>
                        <a:rPr lang="en-US" sz="2200" u="none" strike="noStrike" noProof="0" err="1"/>
                        <a:t>groß</a:t>
                      </a:r>
                      <a:r>
                        <a:rPr lang="en-US" sz="2200" u="none" strike="noStrike" noProof="0"/>
                        <a:t>)</a:t>
                      </a:r>
                      <a:endParaRPr lang="en-US"/>
                    </a:p>
                  </a:txBody>
                  <a:tcPr anchor="ctr">
                    <a:solidFill>
                      <a:srgbClr val="419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219953"/>
                  </a:ext>
                </a:extLst>
              </a:tr>
              <a:tr h="1316003">
                <a:tc>
                  <a:txBody>
                    <a:bodyPr/>
                    <a:lstStyle/>
                    <a:p>
                      <a:r>
                        <a:rPr lang="en-US" sz="2400"/>
                        <a:t>Block</a:t>
                      </a:r>
                    </a:p>
                  </a:txBody>
                  <a:tcPr>
                    <a:solidFill>
                      <a:srgbClr val="DBE84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/>
                        <a:t>Durch </a:t>
                      </a:r>
                      <a:r>
                        <a:rPr lang="en-US" sz="2200" u="none" strike="noStrike" noProof="0" err="1"/>
                        <a:t>Dateisystem</a:t>
                      </a:r>
                      <a:r>
                        <a:rPr lang="en-US" sz="2200" u="none" strike="noStrike" noProof="0"/>
                        <a:t> </a:t>
                      </a:r>
                      <a:r>
                        <a:rPr lang="en-US" sz="2200" u="none" strike="noStrike" noProof="0" err="1"/>
                        <a:t>festgelegte</a:t>
                      </a:r>
                      <a:r>
                        <a:rPr lang="en-US" sz="2200" u="none" strike="noStrike" noProof="0"/>
                        <a:t> </a:t>
                      </a:r>
                      <a:r>
                        <a:rPr lang="en-US" sz="2200" u="none" strike="noStrike" noProof="0" err="1"/>
                        <a:t>Größeneinheit</a:t>
                      </a:r>
                      <a:r>
                        <a:rPr lang="en-US" sz="2200" u="none" strike="noStrike" noProof="0"/>
                        <a:t> (512, 1024, 2048, 4096, 8192, 16384 </a:t>
                      </a:r>
                      <a:r>
                        <a:rPr lang="en-US" sz="2200" u="none" strike="noStrike" noProof="0" err="1"/>
                        <a:t>oder</a:t>
                      </a:r>
                      <a:r>
                        <a:rPr lang="en-US" sz="2200" u="none" strike="noStrike" noProof="0"/>
                        <a:t> 32678 Byte </a:t>
                      </a:r>
                      <a:r>
                        <a:rPr lang="en-US" sz="2200" u="none" strike="noStrike" noProof="0" err="1"/>
                        <a:t>groß</a:t>
                      </a:r>
                      <a:r>
                        <a:rPr lang="en-US" sz="2200" u="none" strike="noStrike" noProof="0"/>
                        <a:t>)</a:t>
                      </a:r>
                    </a:p>
                  </a:txBody>
                  <a:tcPr anchor="ctr">
                    <a:solidFill>
                      <a:srgbClr val="DBE8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921948"/>
                  </a:ext>
                </a:extLst>
              </a:tr>
            </a:tbl>
          </a:graphicData>
        </a:graphic>
      </p:graphicFrame>
      <p:pic>
        <p:nvPicPr>
          <p:cNvPr id="4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53F1E2-4A13-B125-B666-661DCA9BA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1" y="502587"/>
            <a:ext cx="3380509" cy="25423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70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5" descr="Diese Banane hat eine Auflösung von 20000x10732 Pixeln.">
            <a:extLst>
              <a:ext uri="{FF2B5EF4-FFF2-40B4-BE49-F238E27FC236}">
                <a16:creationId xmlns:a16="http://schemas.microsoft.com/office/drawing/2014/main" id="{319C8546-37FC-AE6F-9066-310E4615F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08" y="172265"/>
            <a:ext cx="5731933" cy="2802037"/>
          </a:xfrm>
          <a:prstGeom prst="rect">
            <a:avLst/>
          </a:prstGeom>
        </p:spPr>
      </p:pic>
      <p:pic>
        <p:nvPicPr>
          <p:cNvPr id="11" name="Grafik 11" descr="Ein Bild, das Logo enthält.&#10;&#10;Beschreibung automatisch generiert.">
            <a:extLst>
              <a:ext uri="{FF2B5EF4-FFF2-40B4-BE49-F238E27FC236}">
                <a16:creationId xmlns:a16="http://schemas.microsoft.com/office/drawing/2014/main" id="{28832F16-003F-1FCC-AC17-84C9FEA6A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20000">
            <a:off x="10718311" y="1485070"/>
            <a:ext cx="518117" cy="649917"/>
          </a:xfrm>
          <a:prstGeom prst="rect">
            <a:avLst/>
          </a:prstGeom>
        </p:spPr>
      </p:pic>
      <p:pic>
        <p:nvPicPr>
          <p:cNvPr id="3" name="Picture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FEC4CDF6-7EAE-8355-898B-4BD4C89B0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860" y="4482088"/>
            <a:ext cx="2345021" cy="19274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708111-C041-B887-4EF5-4CC2607B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Größen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565555-D0E6-7DFE-842D-D877297CE2C0}"/>
              </a:ext>
            </a:extLst>
          </p:cNvPr>
          <p:cNvSpPr txBox="1"/>
          <p:nvPr/>
        </p:nvSpPr>
        <p:spPr>
          <a:xfrm>
            <a:off x="7788348" y="1825256"/>
            <a:ext cx="2915093" cy="36933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Arial Rounded MT Bold"/>
              </a:rPr>
              <a:t>1,8 Zoll (0,257 Bananen)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934C1BE-95CF-0E4E-DD28-5942C4A3157A}"/>
              </a:ext>
            </a:extLst>
          </p:cNvPr>
          <p:cNvSpPr txBox="1"/>
          <p:nvPr/>
        </p:nvSpPr>
        <p:spPr>
          <a:xfrm>
            <a:off x="1072115" y="1825256"/>
            <a:ext cx="2915093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Arial Rounded MT Bold"/>
              </a:rPr>
              <a:t>3,5 Zoll (0,5 Bananen)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F1F8C4-5561-E153-9D05-FE1B5D679675}"/>
              </a:ext>
            </a:extLst>
          </p:cNvPr>
          <p:cNvSpPr txBox="1"/>
          <p:nvPr/>
        </p:nvSpPr>
        <p:spPr>
          <a:xfrm>
            <a:off x="4430231" y="1825255"/>
            <a:ext cx="2915093" cy="36933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Arial Rounded MT Bold"/>
              </a:rPr>
              <a:t>2,5 Zoll (0,357 Bananen)</a:t>
            </a:r>
          </a:p>
        </p:txBody>
      </p:sp>
      <p:pic>
        <p:nvPicPr>
          <p:cNvPr id="4" name="Picture 3" descr="Geschäftsmann präsentiert">
            <a:extLst>
              <a:ext uri="{FF2B5EF4-FFF2-40B4-BE49-F238E27FC236}">
                <a16:creationId xmlns:a16="http://schemas.microsoft.com/office/drawing/2014/main" id="{AE7AB9FE-43CB-7A19-3B68-EFE4ED96F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181" y="4620684"/>
            <a:ext cx="2984473" cy="5229576"/>
          </a:xfrm>
          <a:prstGeom prst="rect">
            <a:avLst/>
          </a:prstGeom>
        </p:spPr>
      </p:pic>
      <p:pic>
        <p:nvPicPr>
          <p:cNvPr id="13" name="Picture 13" descr="Ein Bild, das Text, Festplatte, Elektronik, Fahren enthält.&#10;&#10;Beschreibung automatisch generiert.">
            <a:extLst>
              <a:ext uri="{FF2B5EF4-FFF2-40B4-BE49-F238E27FC236}">
                <a16:creationId xmlns:a16="http://schemas.microsoft.com/office/drawing/2014/main" id="{BE610522-BE80-7C2F-68D5-264B7B2DD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0292" y="4752939"/>
            <a:ext cx="2964712" cy="1918706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5087B5D-ED09-2292-036B-212FFC694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0000">
            <a:off x="683077" y="4396488"/>
            <a:ext cx="3296979" cy="2273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EEBE80-37B0-FCDA-CA24-FA936D57362F}"/>
              </a:ext>
            </a:extLst>
          </p:cNvPr>
          <p:cNvSpPr txBox="1"/>
          <p:nvPr/>
        </p:nvSpPr>
        <p:spPr>
          <a:xfrm>
            <a:off x="8229601" y="1075013"/>
            <a:ext cx="22528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(Banana for scale)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C971133-1DEB-328E-F5ED-DEAD4D330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0975621" y="4488391"/>
            <a:ext cx="675924" cy="442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CD302C-BBCD-985B-EA37-A212058AF55E}"/>
              </a:ext>
            </a:extLst>
          </p:cNvPr>
          <p:cNvSpPr txBox="1"/>
          <p:nvPr/>
        </p:nvSpPr>
        <p:spPr>
          <a:xfrm>
            <a:off x="1065046" y="2407708"/>
            <a:ext cx="2913953" cy="1477328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Personal Computer und </a:t>
            </a:r>
            <a:r>
              <a:rPr lang="en-US" err="1"/>
              <a:t>andere</a:t>
            </a:r>
            <a:r>
              <a:rPr lang="en-US"/>
              <a:t> </a:t>
            </a:r>
            <a:r>
              <a:rPr lang="en-US" err="1"/>
              <a:t>Geräte</a:t>
            </a:r>
            <a:r>
              <a:rPr lang="en-US"/>
              <a:t>, </a:t>
            </a:r>
            <a:r>
              <a:rPr lang="en-US" err="1"/>
              <a:t>bei</a:t>
            </a:r>
            <a:r>
              <a:rPr lang="en-US"/>
              <a:t> </a:t>
            </a:r>
            <a:r>
              <a:rPr lang="en-US" err="1"/>
              <a:t>denen</a:t>
            </a:r>
            <a:r>
              <a:rPr lang="en-US"/>
              <a:t> es </a:t>
            </a:r>
            <a:r>
              <a:rPr lang="en-US" err="1"/>
              <a:t>nicht</a:t>
            </a:r>
            <a:r>
              <a:rPr lang="en-US"/>
              <a:t> auf Platz </a:t>
            </a:r>
            <a:r>
              <a:rPr lang="en-US" err="1"/>
              <a:t>ankommt</a:t>
            </a:r>
            <a:r>
              <a:rPr lang="en-US"/>
              <a:t>.</a:t>
            </a:r>
            <a:br>
              <a:rPr lang="en-US"/>
            </a:br>
            <a:r>
              <a:rPr lang="en-US"/>
              <a:t>~ 1987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F1F83984-D77A-4CBC-DFD5-0EA54BD75508}"/>
              </a:ext>
            </a:extLst>
          </p:cNvPr>
          <p:cNvSpPr txBox="1"/>
          <p:nvPr/>
        </p:nvSpPr>
        <p:spPr>
          <a:xfrm>
            <a:off x="4433404" y="2407708"/>
            <a:ext cx="2879271" cy="1200329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Kleinere</a:t>
            </a:r>
            <a:r>
              <a:rPr lang="en-US"/>
              <a:t> </a:t>
            </a:r>
            <a:r>
              <a:rPr lang="en-US" err="1"/>
              <a:t>Geräte</a:t>
            </a:r>
            <a:r>
              <a:rPr lang="en-US"/>
              <a:t>, </a:t>
            </a:r>
            <a:r>
              <a:rPr lang="en-US" err="1"/>
              <a:t>bei</a:t>
            </a:r>
            <a:r>
              <a:rPr lang="en-US"/>
              <a:t> </a:t>
            </a:r>
            <a:r>
              <a:rPr lang="en-US" err="1"/>
              <a:t>denen</a:t>
            </a:r>
            <a:r>
              <a:rPr lang="en-US"/>
              <a:t> Platz </a:t>
            </a:r>
            <a:r>
              <a:rPr lang="en-US" err="1"/>
              <a:t>gespart</a:t>
            </a:r>
            <a:r>
              <a:rPr lang="en-US"/>
              <a:t> </a:t>
            </a:r>
            <a:r>
              <a:rPr lang="en-US" err="1"/>
              <a:t>werden</a:t>
            </a:r>
            <a:r>
              <a:rPr lang="en-US"/>
              <a:t> muss, </a:t>
            </a:r>
            <a:r>
              <a:rPr lang="en-US" err="1"/>
              <a:t>wie</a:t>
            </a:r>
            <a:r>
              <a:rPr lang="en-US"/>
              <a:t> </a:t>
            </a:r>
            <a:r>
              <a:rPr lang="en-US" err="1"/>
              <a:t>beispielsweise</a:t>
            </a:r>
            <a:r>
              <a:rPr lang="en-US"/>
              <a:t> Laptops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0D5578A-66CF-ED0B-CB94-86DDC2470510}"/>
              </a:ext>
            </a:extLst>
          </p:cNvPr>
          <p:cNvSpPr txBox="1"/>
          <p:nvPr/>
        </p:nvSpPr>
        <p:spPr>
          <a:xfrm>
            <a:off x="7783133" y="2407707"/>
            <a:ext cx="2916738" cy="1477328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Entwickelt</a:t>
            </a:r>
            <a:r>
              <a:rPr lang="en-US"/>
              <a:t> für </a:t>
            </a:r>
            <a:r>
              <a:rPr lang="en-US" err="1"/>
              <a:t>kleine</a:t>
            </a:r>
            <a:r>
              <a:rPr lang="en-US"/>
              <a:t> </a:t>
            </a:r>
            <a:r>
              <a:rPr lang="en-US" err="1"/>
              <a:t>Mobilgeräte</a:t>
            </a:r>
            <a:r>
              <a:rPr lang="en-US"/>
              <a:t> </a:t>
            </a:r>
            <a:r>
              <a:rPr lang="en-US" err="1"/>
              <a:t>wie</a:t>
            </a:r>
            <a:r>
              <a:rPr lang="en-US"/>
              <a:t> Konsolen </a:t>
            </a:r>
            <a:r>
              <a:rPr lang="en-US" err="1"/>
              <a:t>aber</a:t>
            </a:r>
            <a:r>
              <a:rPr lang="en-US"/>
              <a:t> von SD-Karten </a:t>
            </a:r>
            <a:r>
              <a:rPr lang="en-US" err="1"/>
              <a:t>verdrängt</a:t>
            </a:r>
            <a:br>
              <a:rPr lang="en-US"/>
            </a:br>
            <a:r>
              <a:rPr lang="en-US"/>
              <a:t>~2*10^3 </a:t>
            </a:r>
            <a:r>
              <a:rPr lang="en-US" err="1"/>
              <a:t>n.chr</a:t>
            </a:r>
            <a:r>
              <a:rPr lang="en-US"/>
              <a:t>.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270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Ein Bild, das Säugetier enthält.&#10;&#10;Beschreibung automatisch generiert.">
            <a:extLst>
              <a:ext uri="{FF2B5EF4-FFF2-40B4-BE49-F238E27FC236}">
                <a16:creationId xmlns:a16="http://schemas.microsoft.com/office/drawing/2014/main" id="{B8BDBFBB-6403-D178-7B0F-10515B2EF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3" r="-87" b="-130"/>
          <a:stretch/>
        </p:blipFill>
        <p:spPr>
          <a:xfrm>
            <a:off x="411" y="-67602"/>
            <a:ext cx="12200638" cy="72202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44B3C7-A9C3-748F-1889-3955A26F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Größe und Preis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B7171B-250D-0C51-5CF2-577D9860B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38000"/>
            </a:srgbClr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err="1">
                <a:latin typeface="Verdana"/>
                <a:ea typeface="Verdana"/>
              </a:rPr>
              <a:t>Typische</a:t>
            </a:r>
            <a:r>
              <a:rPr lang="en-US" sz="2000">
                <a:latin typeface="Verdana"/>
                <a:ea typeface="Verdana"/>
              </a:rPr>
              <a:t> </a:t>
            </a:r>
            <a:r>
              <a:rPr lang="en-US" sz="2000" err="1">
                <a:latin typeface="Verdana"/>
                <a:ea typeface="Verdana"/>
              </a:rPr>
              <a:t>Speichergrößen</a:t>
            </a:r>
            <a:endParaRPr lang="en-US" sz="2000">
              <a:latin typeface="Verdana"/>
              <a:ea typeface="Verdana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0B2D15-CCB4-8235-44B1-D290599BD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2192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Clr>
                <a:srgbClr val="C3B2A7"/>
              </a:buClr>
              <a:buNone/>
            </a:pPr>
            <a:r>
              <a:rPr lang="de-DE" sz="2400">
                <a:solidFill>
                  <a:srgbClr val="000000"/>
                </a:solidFill>
                <a:latin typeface="Calibri"/>
                <a:cs typeface="Calibri"/>
              </a:rPr>
              <a:t>500GB</a:t>
            </a:r>
            <a:endParaRPr lang="en-US" sz="24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buClr>
                <a:srgbClr val="C3B2A7"/>
              </a:buClr>
              <a:buNone/>
            </a:pPr>
            <a:r>
              <a:rPr lang="de-DE" sz="2400">
                <a:solidFill>
                  <a:srgbClr val="000000"/>
                </a:solidFill>
                <a:latin typeface="Calibri"/>
                <a:cs typeface="Calibri"/>
              </a:rPr>
              <a:t>1TB</a:t>
            </a:r>
            <a:endParaRPr lang="en-US" sz="24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buClr>
                <a:srgbClr val="C3B2A7"/>
              </a:buClr>
              <a:buNone/>
            </a:pPr>
            <a:r>
              <a:rPr lang="de-DE" sz="2400">
                <a:solidFill>
                  <a:srgbClr val="000000"/>
                </a:solidFill>
                <a:latin typeface="Calibri"/>
                <a:cs typeface="Calibri"/>
              </a:rPr>
              <a:t>2TB</a:t>
            </a:r>
            <a:endParaRPr lang="en-US" sz="24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buClr>
                <a:srgbClr val="C3B2A7"/>
              </a:buClr>
              <a:buNone/>
            </a:pPr>
            <a:r>
              <a:rPr lang="de-DE" sz="2400">
                <a:solidFill>
                  <a:srgbClr val="000000"/>
                </a:solidFill>
                <a:latin typeface="Calibri"/>
                <a:cs typeface="Calibri"/>
              </a:rPr>
              <a:t>8TB</a:t>
            </a:r>
            <a:endParaRPr lang="en-US" sz="24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buClr>
                <a:srgbClr val="C3B2A7"/>
              </a:buClr>
              <a:buNone/>
            </a:pPr>
            <a:endParaRPr lang="de-DE" sz="240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buClr>
                <a:srgbClr val="C3B2A7"/>
              </a:buClr>
              <a:buNone/>
            </a:pPr>
            <a:endParaRPr lang="de-DE" sz="240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6" name="Grafik 6" descr="Ein Bild, das Festplatte, Elektronik enthält.&#10;&#10;Beschreibung automatisch generiert.">
            <a:extLst>
              <a:ext uri="{FF2B5EF4-FFF2-40B4-BE49-F238E27FC236}">
                <a16:creationId xmlns:a16="http://schemas.microsoft.com/office/drawing/2014/main" id="{A60E63A1-2316-91A6-1182-E790AAB2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475" y="4696566"/>
            <a:ext cx="4991416" cy="2613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5EE631-8E5B-93D9-1146-AD94148A0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FFFFFF">
              <a:alpha val="38000"/>
            </a:srgbClr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Verdana"/>
                <a:ea typeface="Verdana"/>
                <a:cs typeface="Calibri"/>
              </a:rPr>
              <a:t>Ungefährer Preis </a:t>
            </a:r>
            <a:br>
              <a:rPr lang="de-DE" sz="2000">
                <a:latin typeface="Verdana"/>
                <a:cs typeface="Calibri"/>
              </a:rPr>
            </a:br>
            <a:r>
              <a:rPr lang="de-DE" sz="2000" b="0">
                <a:solidFill>
                  <a:srgbClr val="000000"/>
                </a:solidFill>
                <a:latin typeface="Verdana"/>
                <a:ea typeface="Verdana"/>
                <a:cs typeface="Calibri"/>
              </a:rPr>
              <a:t>Im Schnitt 3 Cent pro GB</a:t>
            </a:r>
            <a:endParaRPr lang="en-US" sz="2000">
              <a:latin typeface="Verdana"/>
              <a:ea typeface="Verdana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D4A804-2477-923E-A4E5-628BE97F5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61551" cy="22029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Clr>
                <a:srgbClr val="F4F1EF">
                  <a:lumMod val="75000"/>
                </a:srgbClr>
              </a:buClr>
              <a:buNone/>
            </a:pPr>
            <a:r>
              <a:rPr lang="de-DE" sz="2400">
                <a:solidFill>
                  <a:srgbClr val="000000"/>
                </a:solidFill>
                <a:latin typeface="Calibri"/>
                <a:cs typeface="Calibri"/>
              </a:rPr>
              <a:t>17€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400">
                <a:solidFill>
                  <a:srgbClr val="000000"/>
                </a:solidFill>
                <a:latin typeface="Calibri"/>
                <a:cs typeface="Calibri"/>
              </a:rPr>
              <a:t>30€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400">
                <a:solidFill>
                  <a:srgbClr val="000000"/>
                </a:solidFill>
                <a:latin typeface="Calibri"/>
                <a:cs typeface="Calibri"/>
              </a:rPr>
              <a:t>43€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2400">
                <a:solidFill>
                  <a:srgbClr val="000000"/>
                </a:solidFill>
                <a:latin typeface="Calibri"/>
                <a:cs typeface="Calibri"/>
              </a:rPr>
              <a:t>130€</a:t>
            </a:r>
          </a:p>
        </p:txBody>
      </p:sp>
      <p:pic>
        <p:nvPicPr>
          <p:cNvPr id="5" name="Picture 4" descr="Geschäftsmann präsentiert">
            <a:extLst>
              <a:ext uri="{FF2B5EF4-FFF2-40B4-BE49-F238E27FC236}">
                <a16:creationId xmlns:a16="http://schemas.microsoft.com/office/drawing/2014/main" id="{444AB405-2B35-85B9-1C5E-86D90FB3A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766" y="5181600"/>
            <a:ext cx="2324778" cy="4114798"/>
          </a:xfrm>
          <a:prstGeom prst="rect">
            <a:avLst/>
          </a:prstGeom>
        </p:spPr>
      </p:pic>
      <p:pic>
        <p:nvPicPr>
          <p:cNvPr id="4" name="Picture 5" descr="Ein Bild, das Text, Münze enthält.&#10;&#10;Beschreibung automatisch generiert.">
            <a:extLst>
              <a:ext uri="{FF2B5EF4-FFF2-40B4-BE49-F238E27FC236}">
                <a16:creationId xmlns:a16="http://schemas.microsoft.com/office/drawing/2014/main" id="{4324A46B-C650-488D-6B0B-C22CC19146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49" b="8333"/>
          <a:stretch/>
        </p:blipFill>
        <p:spPr>
          <a:xfrm>
            <a:off x="9705622" y="5038665"/>
            <a:ext cx="1007658" cy="998883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534EF9B-DC9E-6A91-C90D-6D7175E21745}"/>
              </a:ext>
            </a:extLst>
          </p:cNvPr>
          <p:cNvSpPr txBox="1">
            <a:spLocks/>
          </p:cNvSpPr>
          <p:nvPr/>
        </p:nvSpPr>
        <p:spPr>
          <a:xfrm>
            <a:off x="844022" y="5040313"/>
            <a:ext cx="4004299" cy="1871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0">
                <a:latin typeface="Calibri"/>
                <a:ea typeface="Verdana"/>
                <a:cs typeface="Segoe UI"/>
              </a:rPr>
              <a:t>Der Preis </a:t>
            </a:r>
            <a:r>
              <a:rPr lang="en-US" sz="2000" b="0" err="1">
                <a:latin typeface="Calibri"/>
                <a:ea typeface="Verdana"/>
                <a:cs typeface="Segoe UI"/>
              </a:rPr>
              <a:t>hängt</a:t>
            </a:r>
            <a:r>
              <a:rPr lang="en-US" sz="2000" b="0">
                <a:latin typeface="Calibri"/>
                <a:ea typeface="Verdana"/>
                <a:cs typeface="Segoe UI"/>
              </a:rPr>
              <a:t> </a:t>
            </a:r>
            <a:r>
              <a:rPr lang="en-US" sz="2000" b="0" err="1">
                <a:latin typeface="Calibri"/>
                <a:ea typeface="Verdana"/>
                <a:cs typeface="Segoe UI"/>
              </a:rPr>
              <a:t>außerdem</a:t>
            </a:r>
            <a:r>
              <a:rPr lang="en-US" sz="2000" b="0">
                <a:latin typeface="Calibri"/>
                <a:ea typeface="Verdana"/>
                <a:cs typeface="Segoe UI"/>
              </a:rPr>
              <a:t> von </a:t>
            </a:r>
            <a:r>
              <a:rPr lang="en-US" sz="2000" b="0" err="1">
                <a:latin typeface="Calibri"/>
                <a:ea typeface="Verdana"/>
                <a:cs typeface="Segoe UI"/>
              </a:rPr>
              <a:t>Fakoren</a:t>
            </a:r>
            <a:r>
              <a:rPr lang="en-US" sz="2000" b="0">
                <a:latin typeface="Calibri"/>
                <a:ea typeface="Verdana"/>
                <a:cs typeface="Segoe UI"/>
              </a:rPr>
              <a:t> </a:t>
            </a:r>
            <a:r>
              <a:rPr lang="en-US" sz="2000" b="0" err="1">
                <a:latin typeface="Calibri"/>
                <a:ea typeface="Verdana"/>
                <a:cs typeface="Segoe UI"/>
              </a:rPr>
              <a:t>wie</a:t>
            </a:r>
            <a:r>
              <a:rPr lang="en-US" sz="2000" b="0">
                <a:latin typeface="Calibri"/>
                <a:ea typeface="Verdana"/>
                <a:cs typeface="Segoe UI"/>
              </a:rPr>
              <a:t> </a:t>
            </a:r>
            <a:r>
              <a:rPr lang="en-US" sz="2000" b="0" err="1">
                <a:latin typeface="Calibri"/>
                <a:ea typeface="Verdana"/>
                <a:cs typeface="Segoe UI"/>
              </a:rPr>
              <a:t>Geschwindigkeit</a:t>
            </a:r>
            <a:r>
              <a:rPr lang="en-US" sz="2000" b="0">
                <a:latin typeface="Calibri"/>
                <a:ea typeface="Verdana"/>
                <a:cs typeface="Segoe UI"/>
              </a:rPr>
              <a:t>, </a:t>
            </a:r>
            <a:r>
              <a:rPr lang="en-US" sz="2000" b="0" err="1">
                <a:latin typeface="Calibri"/>
                <a:ea typeface="Verdana"/>
                <a:cs typeface="Segoe UI"/>
              </a:rPr>
              <a:t>Qualität</a:t>
            </a:r>
            <a:r>
              <a:rPr lang="en-US" sz="2000" b="0">
                <a:latin typeface="Calibri"/>
                <a:ea typeface="Verdana"/>
                <a:cs typeface="Segoe UI"/>
              </a:rPr>
              <a:t> und Marke ab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568C2-7718-46CD-9784-2EB9CE9AFB23}"/>
              </a:ext>
            </a:extLst>
          </p:cNvPr>
          <p:cNvSpPr txBox="1"/>
          <p:nvPr/>
        </p:nvSpPr>
        <p:spPr>
          <a:xfrm>
            <a:off x="8583083" y="267228"/>
            <a:ext cx="33655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i="1" err="1">
                <a:solidFill>
                  <a:srgbClr val="0070C0"/>
                </a:solidFill>
                <a:latin typeface="Arial Rounded MT Bold"/>
              </a:rPr>
              <a:t>Kauft</a:t>
            </a:r>
            <a:r>
              <a:rPr lang="en-US" sz="2200" i="1">
                <a:solidFill>
                  <a:srgbClr val="0070C0"/>
                </a:solidFill>
                <a:latin typeface="Arial Rounded MT Bold"/>
              </a:rPr>
              <a:t> </a:t>
            </a:r>
            <a:r>
              <a:rPr lang="en-US" sz="2200" i="1" err="1">
                <a:solidFill>
                  <a:srgbClr val="0070C0"/>
                </a:solidFill>
                <a:latin typeface="Arial Rounded MT Bold"/>
              </a:rPr>
              <a:t>mit</a:t>
            </a:r>
            <a:r>
              <a:rPr lang="en-US" sz="2200" i="1">
                <a:solidFill>
                  <a:srgbClr val="0070C0"/>
                </a:solidFill>
                <a:latin typeface="Arial Rounded MT Bold"/>
              </a:rPr>
              <a:t> geizhals.de</a:t>
            </a:r>
          </a:p>
        </p:txBody>
      </p:sp>
    </p:spTree>
    <p:extLst>
      <p:ext uri="{BB962C8B-B14F-4D97-AF65-F5344CB8AC3E}">
        <p14:creationId xmlns:p14="http://schemas.microsoft.com/office/powerpoint/2010/main" val="382407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0BFA-5D80-6AAE-F0B0-BEF78A35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Über</a:t>
            </a:r>
            <a:r>
              <a:rPr lang="en-US"/>
              <a:t> </a:t>
            </a:r>
            <a:r>
              <a:rPr lang="en-US" err="1"/>
              <a:t>Geschwindigkeit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81DE2-C538-1FC8-5239-BE7322D3F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702463"/>
            <a:ext cx="9634011" cy="3523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Typische</a:t>
            </a:r>
            <a:r>
              <a:rPr lang="en-US"/>
              <a:t> RPM: 4800, 5400, 7200, 10000</a:t>
            </a:r>
          </a:p>
          <a:p>
            <a:pPr>
              <a:buClr>
                <a:srgbClr val="C3B2A7"/>
              </a:buClr>
            </a:pPr>
            <a:r>
              <a:rPr lang="en-US" err="1"/>
              <a:t>Zugriffszeit</a:t>
            </a:r>
            <a:r>
              <a:rPr lang="en-US"/>
              <a:t> (per RPM (in </a:t>
            </a:r>
            <a:r>
              <a:rPr lang="en-US" err="1"/>
              <a:t>ms</a:t>
            </a:r>
            <a:r>
              <a:rPr lang="en-US"/>
              <a:t>)): 6.25, 5.55, 4.16, 3</a:t>
            </a:r>
          </a:p>
          <a:p>
            <a:pPr>
              <a:buClr>
                <a:srgbClr val="C3B2A7"/>
              </a:buClr>
            </a:pPr>
            <a:r>
              <a:rPr lang="en-US" err="1"/>
              <a:t>Typische</a:t>
            </a:r>
            <a:r>
              <a:rPr lang="en-US"/>
              <a:t> </a:t>
            </a:r>
            <a:r>
              <a:rPr lang="en-US" err="1"/>
              <a:t>Datenübertragungsrate</a:t>
            </a:r>
            <a:r>
              <a:rPr lang="en-US"/>
              <a:t>: 300MB/s </a:t>
            </a:r>
            <a:r>
              <a:rPr lang="en-US" err="1"/>
              <a:t>lesen</a:t>
            </a:r>
            <a:r>
              <a:rPr lang="en-US"/>
              <a:t>, 200MB/s </a:t>
            </a:r>
            <a:r>
              <a:rPr lang="en-US" err="1"/>
              <a:t>schreiben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 err="1"/>
              <a:t>Geschwindter</a:t>
            </a:r>
            <a:r>
              <a:rPr lang="en-US"/>
              <a:t> Tot (MTBF (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vertrauenswürdig</a:t>
            </a:r>
            <a:r>
              <a:rPr lang="en-US"/>
              <a:t>)): </a:t>
            </a:r>
            <a:r>
              <a:rPr lang="en-US" err="1"/>
              <a:t>zwischen</a:t>
            </a:r>
            <a:r>
              <a:rPr lang="en-US"/>
              <a:t> 100.000 und 2.000.000 </a:t>
            </a:r>
            <a:r>
              <a:rPr lang="en-US" err="1"/>
              <a:t>Stunden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9CBE7-C190-3B31-5873-2CC0792D3F45}"/>
              </a:ext>
            </a:extLst>
          </p:cNvPr>
          <p:cNvSpPr txBox="1"/>
          <p:nvPr/>
        </p:nvSpPr>
        <p:spPr>
          <a:xfrm>
            <a:off x="1074615" y="1641231"/>
            <a:ext cx="96324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err="1">
                <a:latin typeface="Segoe UI Light"/>
                <a:cs typeface="Segoe UI"/>
              </a:rPr>
              <a:t>Festplatte</a:t>
            </a:r>
            <a:r>
              <a:rPr lang="en-US" i="1">
                <a:latin typeface="Segoe UI Light"/>
                <a:cs typeface="Segoe UI"/>
              </a:rPr>
              <a:t> go </a:t>
            </a:r>
            <a:r>
              <a:rPr lang="en-US" i="1" err="1">
                <a:latin typeface="Segoe UI Light"/>
                <a:cs typeface="Segoe UI"/>
              </a:rPr>
              <a:t>Brrrrrrrrrrrrrrrrrrrrrrr</a:t>
            </a:r>
            <a:endParaRPr lang="en-US" i="1">
              <a:latin typeface="Segoe UI Light"/>
              <a:cs typeface="Segoe UI"/>
            </a:endParaRPr>
          </a:p>
        </p:txBody>
      </p:sp>
      <p:pic>
        <p:nvPicPr>
          <p:cNvPr id="5" name="Picture 5" descr="Businessman presenting">
            <a:extLst>
              <a:ext uri="{FF2B5EF4-FFF2-40B4-BE49-F238E27FC236}">
                <a16:creationId xmlns:a16="http://schemas.microsoft.com/office/drawing/2014/main" id="{48234BC5-9AD4-05B1-0392-038688777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574" y="5282242"/>
            <a:ext cx="2324778" cy="4114798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632CD758-3AE3-CA1B-204B-562418EC7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96383" y="5125996"/>
            <a:ext cx="1570008" cy="102438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3C3EB7C-785E-A913-057B-393C5A209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984" y="208445"/>
            <a:ext cx="3484033" cy="3530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C445106-CCED-AD1C-EBEC-DF71B0746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976" y="5001710"/>
            <a:ext cx="4861300" cy="19561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640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EFCF0-DF9A-37E9-E3A8-830272A5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Headcrash (sollte nicht passieren)</a:t>
            </a:r>
          </a:p>
        </p:txBody>
      </p:sp>
      <p:pic>
        <p:nvPicPr>
          <p:cNvPr id="5" name="Grafik 5" descr="Ein Bild, das Logo enthält.&#10;&#10;Beschreibung automatisch generiert.">
            <a:extLst>
              <a:ext uri="{FF2B5EF4-FFF2-40B4-BE49-F238E27FC236}">
                <a16:creationId xmlns:a16="http://schemas.microsoft.com/office/drawing/2014/main" id="{320AD8B7-22A0-090E-5918-43BDB2B6D8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0164" y="1881982"/>
            <a:ext cx="4543425" cy="4238625"/>
          </a:xfrm>
        </p:spPr>
      </p:pic>
      <p:pic>
        <p:nvPicPr>
          <p:cNvPr id="6" name="Grafik 6" descr="Ein Bild, das Logo enthält.&#10;&#10;Beschreibung automatisch generiert.">
            <a:extLst>
              <a:ext uri="{FF2B5EF4-FFF2-40B4-BE49-F238E27FC236}">
                <a16:creationId xmlns:a16="http://schemas.microsoft.com/office/drawing/2014/main" id="{E7D339A9-48F2-2BA5-6CCF-301AF1E1E5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0118" y="1881982"/>
            <a:ext cx="4543425" cy="4238625"/>
          </a:xfrm>
        </p:spPr>
      </p:pic>
      <p:pic>
        <p:nvPicPr>
          <p:cNvPr id="7" name="Grafik 7" descr="Ein Bild, das Bremsscheibe enthält.&#10;&#10;Beschreibung automatisch generiert.">
            <a:extLst>
              <a:ext uri="{FF2B5EF4-FFF2-40B4-BE49-F238E27FC236}">
                <a16:creationId xmlns:a16="http://schemas.microsoft.com/office/drawing/2014/main" id="{7FFC4B56-5822-FF88-704A-1F9778BBD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097" y="-263737"/>
            <a:ext cx="9788577" cy="725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6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BohemianVTI</vt:lpstr>
      <vt:lpstr>HDD</vt:lpstr>
      <vt:lpstr>PowerPoint Presentation</vt:lpstr>
      <vt:lpstr>Was das?</vt:lpstr>
      <vt:lpstr>Aufbau</vt:lpstr>
      <vt:lpstr>Logischer Aufbau</vt:lpstr>
      <vt:lpstr>Größen</vt:lpstr>
      <vt:lpstr>Größe und Preis</vt:lpstr>
      <vt:lpstr>Über Geschwindigkeit</vt:lpstr>
      <vt:lpstr>Headcrash (sollte nicht passieren)</vt:lpstr>
      <vt:lpstr>Shingled Magnetic Recording</vt:lpstr>
      <vt:lpstr>Logical Block Adressing (LBA)</vt:lpstr>
      <vt:lpstr>Zyklus</vt:lpstr>
      <vt:lpstr>    Defragmentierung</vt:lpstr>
      <vt:lpstr>Quellen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1</cp:revision>
  <dcterms:created xsi:type="dcterms:W3CDTF">2023-04-26T10:11:54Z</dcterms:created>
  <dcterms:modified xsi:type="dcterms:W3CDTF">2023-05-17T10:52:14Z</dcterms:modified>
</cp:coreProperties>
</file>